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00_86AA5160.xml" ContentType="application/vnd.ms-powerpoint.comments+xml"/>
  <Override PartName="/ppt/comments/modernComment_10F_C6D2982C.xml" ContentType="application/vnd.ms-powerpoint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19_694F6184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2"/>
  </p:notesMasterIdLst>
  <p:sldIdLst>
    <p:sldId id="256" r:id="rId5"/>
    <p:sldId id="257" r:id="rId6"/>
    <p:sldId id="271" r:id="rId7"/>
    <p:sldId id="258" r:id="rId8"/>
    <p:sldId id="285" r:id="rId9"/>
    <p:sldId id="259" r:id="rId10"/>
    <p:sldId id="277" r:id="rId11"/>
    <p:sldId id="264" r:id="rId12"/>
    <p:sldId id="279" r:id="rId13"/>
    <p:sldId id="278" r:id="rId14"/>
    <p:sldId id="281" r:id="rId15"/>
    <p:sldId id="286" r:id="rId16"/>
    <p:sldId id="288" r:id="rId17"/>
    <p:sldId id="290" r:id="rId18"/>
    <p:sldId id="292" r:id="rId19"/>
    <p:sldId id="293" r:id="rId20"/>
    <p:sldId id="294" r:id="rId21"/>
    <p:sldId id="296" r:id="rId22"/>
    <p:sldId id="298" r:id="rId23"/>
    <p:sldId id="299" r:id="rId24"/>
    <p:sldId id="308" r:id="rId25"/>
    <p:sldId id="309" r:id="rId26"/>
    <p:sldId id="282" r:id="rId27"/>
    <p:sldId id="283" r:id="rId28"/>
    <p:sldId id="284" r:id="rId29"/>
    <p:sldId id="310" r:id="rId30"/>
    <p:sldId id="301" r:id="rId31"/>
    <p:sldId id="304" r:id="rId32"/>
    <p:sldId id="327" r:id="rId33"/>
    <p:sldId id="319" r:id="rId34"/>
    <p:sldId id="328" r:id="rId35"/>
    <p:sldId id="330" r:id="rId36"/>
    <p:sldId id="329" r:id="rId37"/>
    <p:sldId id="316" r:id="rId38"/>
    <p:sldId id="289" r:id="rId39"/>
    <p:sldId id="300" r:id="rId40"/>
    <p:sldId id="312" r:id="rId41"/>
    <p:sldId id="302" r:id="rId42"/>
    <p:sldId id="321" r:id="rId43"/>
    <p:sldId id="303" r:id="rId44"/>
    <p:sldId id="322" r:id="rId45"/>
    <p:sldId id="314" r:id="rId46"/>
    <p:sldId id="323" r:id="rId47"/>
    <p:sldId id="326" r:id="rId48"/>
    <p:sldId id="267" r:id="rId49"/>
    <p:sldId id="318" r:id="rId50"/>
    <p:sldId id="27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1BF888ED-2140-9580-278E-16AB44F71211}" name="Muhammad Munam Uddin Farooqui (mfarooqu)" initials="M(" userId="S::muhammad_munam_uddin.farooqui@smail.th-koeln.de::85e69cb6-957c-40aa-8cac-a10c8e17ec7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4548"/>
    <a:srgbClr val="FA7578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63751-615F-D607-E7E3-63A2A5ACD59D}" v="252" dt="2023-03-18T11:18:06.958"/>
    <p1510:client id="{0FB46DB2-3E1F-AF9C-FE0F-FA96F86BC45D}" v="231" dt="2023-03-19T21:56:53.288"/>
    <p1510:client id="{1475D551-47E4-0D41-688E-F2B3368F0BC6}" v="793" dt="2023-03-19T00:26:31.807"/>
    <p1510:client id="{2DE0990D-163E-E721-9C51-419872F4B6CC}" v="240" dt="2023-03-19T21:47:09.029"/>
    <p1510:client id="{2F817427-3A83-B768-CC36-A0589552E3FF}" v="145" dt="2023-03-18T16:23:40.562"/>
    <p1510:client id="{3D741B2D-CA11-8437-F513-F1E975A46E9A}" v="249" dt="2023-03-19T11:41:13.187"/>
    <p1510:client id="{55789F5E-38E1-40D9-9BA9-4EBBA4F0031D}" v="8" dt="2023-03-19T19:00:59.422"/>
    <p1510:client id="{67E31AA8-6561-F2DC-FED5-3B89D225B71E}" v="360" dt="2023-03-19T18:18:44.649"/>
    <p1510:client id="{6D4D949E-A051-922B-8E38-D81E7E201D3E}" v="685" dt="2023-03-18T13:43:34.432"/>
    <p1510:client id="{793F1A82-33C3-8133-FE82-69C2B217CD6F}" v="73" dt="2023-03-18T19:17:19.757"/>
    <p1510:client id="{A74E04F6-7E66-6BBD-DDC4-B4D9874592FD}" v="1008" dt="2023-03-18T18:55:27.963"/>
    <p1510:client id="{B5B44508-282A-3D9D-42CF-BD85844DD601}" v="220" dt="2023-03-19T14:46:38.904"/>
    <p1510:client id="{C0610EDD-08D8-4748-B438-A19FD332FE17}" v="524" dt="2023-03-18T23:06:22.080"/>
    <p1510:client id="{CDA1A9A0-9160-AB64-0713-B65115B8C353}" v="3" dt="2023-03-19T19:26:39.966"/>
    <p1510:client id="{CF4E7C41-4B5F-5B20-F600-90422F1D5783}" v="20" dt="2023-03-18T20:19:01.747"/>
    <p1510:client id="{D5DE1D6C-352D-87E9-B1E3-869631674EAA}" v="366" dt="2023-03-18T21:31:42.917"/>
    <p1510:client id="{DF8FBCD6-2932-4945-AAAD-D573AA4ECA65}" v="23" dt="2023-03-18T23:07:09.514"/>
    <p1510:client id="{DFB34800-375B-256E-1058-BA315197F9F2}" v="141" dt="2023-03-18T19:07:11.039"/>
    <p1510:client id="{E35FA3BA-0E7F-45B7-AD18-DBD8DA3E8591}" v="20" dt="2023-03-19T10:22:25.132"/>
    <p1510:client id="{EEC99E49-404E-414B-BCD2-ACD0A48FC736}" v="8" dt="2023-03-19T10:57:11.252"/>
    <p1510:client id="{F2968E57-12DC-4FB5-9C8F-8C8A97545196}" v="21" dt="2023-03-20T10:59:59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23"/>
    <p:restoredTop sz="95246"/>
  </p:normalViewPr>
  <p:slideViewPr>
    <p:cSldViewPr snapToGrid="0">
      <p:cViewPr varScale="1">
        <p:scale>
          <a:sx n="92" d="100"/>
          <a:sy n="92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omments/modernComment_100_86AA51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A230D8-7C7C-4BBA-AD90-8446389CD4E4}" authorId="{1BF888ED-2140-9580-278E-16AB44F71211}" status="resolved" created="2023-03-18T22:35:07.111" complete="100000">
    <pc:sldMkLst xmlns:pc="http://schemas.microsoft.com/office/powerpoint/2013/main/command">
      <pc:docMk/>
      <pc:sldMk cId="2259308896" sldId="256"/>
    </pc:sldMkLst>
    <p188:txBody>
      <a:bodyPr/>
      <a:lstStyle/>
      <a:p>
        <a:r>
          <a:rPr lang="en-US"/>
          <a:t>update the quote here</a:t>
        </a:r>
      </a:p>
    </p188:txBody>
  </p188:cm>
</p188:cmLst>
</file>

<file path=ppt/comments/modernComment_10F_C6D298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60B431-A803-40D6-84D4-EA9072050EFB}" authorId="{1BF888ED-2140-9580-278E-16AB44F71211}" status="resolved" created="2023-03-19T21:37:08.300" complete="100000">
    <pc:sldMkLst xmlns:pc="http://schemas.microsoft.com/office/powerpoint/2013/main/command">
      <pc:docMk/>
      <pc:sldMk cId="3335690284" sldId="271"/>
    </pc:sldMkLst>
    <p188:txBody>
      <a:bodyPr/>
      <a:lstStyle/>
      <a:p>
        <a:r>
          <a:rPr lang="en-US"/>
          <a:t>now it makes much more sense with animations</a:t>
        </a:r>
      </a:p>
    </p188:txBody>
  </p188:cm>
  <p188:cm id="{88F19504-3F88-46E7-AF6B-4E6DD96F8B50}" authorId="{1BF888ED-2140-9580-278E-16AB44F71211}" status="resolved" created="2023-03-19T21:37:30.910" complete="100000">
    <pc:sldMkLst xmlns:pc="http://schemas.microsoft.com/office/powerpoint/2013/main/command">
      <pc:docMk/>
      <pc:sldMk cId="3335690284" sldId="271"/>
    </pc:sldMkLst>
    <p188:txBody>
      <a:bodyPr/>
      <a:lstStyle/>
      <a:p>
        <a:r>
          <a:rPr lang="en-US"/>
          <a:t>and remove animations on headings of slides</a:t>
        </a:r>
      </a:p>
    </p188:txBody>
  </p188:cm>
</p188:cmLst>
</file>

<file path=ppt/comments/modernComment_119_694F61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E52870-AE2C-45AE-A764-EB1E41E2E271}" authorId="{1BF888ED-2140-9580-278E-16AB44F71211}" status="resolved" created="2023-03-18T22:34:06.84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66809988" sldId="281"/>
      <ac:spMk id="8" creationId="{D5681512-A1C5-D9D5-0C39-2CAC44C91B98}"/>
    </ac:deMkLst>
    <p188:txBody>
      <a:bodyPr/>
      <a:lstStyle/>
      <a:p>
        <a:r>
          <a:rPr lang="en-US"/>
          <a:t>why last two lines are same. above mean</a:t>
        </a:r>
      </a:p>
    </p188:txBody>
  </p188:cm>
</p188:cmLst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8FF46FB-368D-4E9C-A650-0513B8879DA8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/>
            </a:rPr>
            <a:t>Outlier Recognization</a:t>
          </a: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A875394-CA1E-4432-AEEB-9054FCFF5E0E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Tenorite"/>
            </a:rPr>
            <a:t>Z-Score</a:t>
          </a:r>
        </a:p>
      </dgm:t>
    </dgm:pt>
    <dgm:pt modelId="{FCC92BDD-6EA3-421D-9DA8-7D3A12D003B6}" type="parTrans" cxnId="{B659504B-18E4-4D89-A17C-34ABB280AE5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14452B-82A0-42F4-9551-DF00CFFC3580}" type="sibTrans" cxnId="{B659504B-18E4-4D89-A17C-34ABB280AE5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5E1923-5021-40F7-B4EF-E582E23A699D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/>
            </a:rPr>
            <a:t>Interpolation</a:t>
          </a: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79089A8-5362-4BA4-9163-D19228C1808F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Tenorite"/>
            </a:rPr>
            <a:t>Forward Fill Interpolation</a:t>
          </a:r>
          <a:endParaRPr lang="en-US" dirty="0">
            <a:solidFill>
              <a:schemeClr val="bg1"/>
            </a:solidFill>
          </a:endParaRP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A8F44BD-C8C7-462C-9756-1EC498E86842}">
      <dgm:prSet phldr="0"/>
      <dgm:spPr/>
      <dgm:t>
        <a:bodyPr/>
        <a:lstStyle/>
        <a:p>
          <a:pPr>
            <a:defRPr b="1"/>
          </a:pPr>
          <a:r>
            <a:rPr lang="en-US" b="1" dirty="0">
              <a:solidFill>
                <a:schemeClr val="bg1"/>
              </a:solidFill>
              <a:latin typeface="Tenorite"/>
            </a:rPr>
            <a:t>Smoothing</a:t>
          </a: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FEB4D61-3A9C-4140-977F-3C3F5C9EE9D1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Tenorite"/>
            </a:rPr>
            <a:t>Savitzky-Golay</a:t>
          </a: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8CF919A-F460-4447-9093-E7271DBFFE03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Tenorite"/>
            </a:rPr>
            <a:t>Linear Interpolation</a:t>
          </a:r>
        </a:p>
      </dgm:t>
    </dgm:pt>
    <dgm:pt modelId="{DD009CC0-757F-472D-BD62-17351DA02732}" type="parTrans" cxnId="{46BF138B-01F7-41E2-9C29-FE15B783A26A}">
      <dgm:prSet/>
      <dgm:spPr/>
    </dgm:pt>
    <dgm:pt modelId="{0E329E1E-3B23-46C3-A487-B95263E33BE6}" type="sibTrans" cxnId="{46BF138B-01F7-41E2-9C29-FE15B783A26A}">
      <dgm:prSet/>
      <dgm:spPr/>
    </dgm:pt>
    <dgm:pt modelId="{36929370-D4F0-4330-A0EC-1CF810B7B764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Tenorite"/>
            </a:rPr>
            <a:t>Cubic Interpolation</a:t>
          </a:r>
        </a:p>
      </dgm:t>
    </dgm:pt>
    <dgm:pt modelId="{6D508008-8F94-45DA-8AA7-4FCA49373AC1}" type="parTrans" cxnId="{E4BCCA1A-3BB5-40E3-8C85-7D202E055B94}">
      <dgm:prSet/>
      <dgm:spPr/>
    </dgm:pt>
    <dgm:pt modelId="{61F2AD8A-CF10-4225-A5B6-26A610722884}" type="sibTrans" cxnId="{E4BCCA1A-3BB5-40E3-8C85-7D202E055B94}">
      <dgm:prSet/>
      <dgm:spPr/>
    </dgm:pt>
    <dgm:pt modelId="{0DDC7883-4364-484C-A804-8DE581E1E2E7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Tenorite"/>
            </a:rPr>
            <a:t>Spline Interpolation</a:t>
          </a:r>
        </a:p>
      </dgm:t>
    </dgm:pt>
    <dgm:pt modelId="{C0077728-773D-4341-8FAD-0CA15AEED52A}" type="parTrans" cxnId="{3308C806-E8DD-47AA-918F-8718E1EFF283}">
      <dgm:prSet/>
      <dgm:spPr/>
    </dgm:pt>
    <dgm:pt modelId="{2CE7FA29-8E24-4134-9997-8DA631BC73A1}" type="sibTrans" cxnId="{3308C806-E8DD-47AA-918F-8718E1EFF283}">
      <dgm:prSet/>
      <dgm:spPr/>
    </dgm:pt>
    <dgm:pt modelId="{B0D2E8E2-E0D1-4410-B6A0-60C103E539EB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Tenorite"/>
            </a:rPr>
            <a:t>Modified Z-Score</a:t>
          </a:r>
        </a:p>
      </dgm:t>
    </dgm:pt>
    <dgm:pt modelId="{A07B0A6B-FB1C-4464-81F7-76E6830F7CE4}" type="parTrans" cxnId="{0902A3FA-FBF1-4B96-811B-C4CCB0613FAB}">
      <dgm:prSet/>
      <dgm:spPr/>
    </dgm:pt>
    <dgm:pt modelId="{F4412808-B017-4845-9A7D-D485FE14446A}" type="sibTrans" cxnId="{0902A3FA-FBF1-4B96-811B-C4CCB0613FAB}">
      <dgm:prSet/>
      <dgm:spPr/>
    </dgm:pt>
    <dgm:pt modelId="{CAC16EC7-A04C-4D12-B40E-D4EAF736655B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Tenorite"/>
            </a:rPr>
            <a:t>Isolation Forest</a:t>
          </a:r>
        </a:p>
      </dgm:t>
    </dgm:pt>
    <dgm:pt modelId="{8CEC2104-D2D2-48A4-933C-E8A33C715437}" type="parTrans" cxnId="{4ED9DF85-78B1-4E71-A9E2-52A0B564A99C}">
      <dgm:prSet/>
      <dgm:spPr/>
    </dgm:pt>
    <dgm:pt modelId="{D87F6CDE-C77E-4120-9494-5943D5B439BE}" type="sibTrans" cxnId="{4ED9DF85-78B1-4E71-A9E2-52A0B564A99C}">
      <dgm:prSet/>
      <dgm:spPr/>
    </dgm:pt>
    <dgm:pt modelId="{6AF63126-BCE0-4917-97B8-F0F7DA3FD1A5}">
      <dgm:prSet phldr="0"/>
      <dgm:spPr/>
      <dgm:t>
        <a:bodyPr/>
        <a:lstStyle/>
        <a:p>
          <a:pPr rtl="0"/>
          <a:r>
            <a:rPr lang="en-US" b="0" dirty="0">
              <a:solidFill>
                <a:schemeClr val="bg1"/>
              </a:solidFill>
              <a:latin typeface="Tenorite"/>
            </a:rPr>
            <a:t>Inter-Quantile Range</a:t>
          </a:r>
        </a:p>
      </dgm:t>
    </dgm:pt>
    <dgm:pt modelId="{E409D4EA-96A3-4916-950C-4E00BCA3C1B3}" type="parTrans" cxnId="{387F702C-F431-4E60-BDC1-812E7AED074D}">
      <dgm:prSet/>
      <dgm:spPr/>
    </dgm:pt>
    <dgm:pt modelId="{57C9DD79-A006-436A-BA86-DB12A38A81AA}" type="sibTrans" cxnId="{387F702C-F431-4E60-BDC1-812E7AED074D}">
      <dgm:prSet/>
      <dgm:spPr/>
    </dgm:pt>
    <dgm:pt modelId="{83ABEE33-BAF7-42DC-B4EB-74BDF275A37E}">
      <dgm:prSet phldr="0"/>
      <dgm:spPr/>
      <dgm:t>
        <a:bodyPr/>
        <a:lstStyle/>
        <a:p>
          <a:r>
            <a:rPr lang="en-US" b="0" dirty="0">
              <a:solidFill>
                <a:schemeClr val="bg1"/>
              </a:solidFill>
              <a:latin typeface="Tenorite"/>
            </a:rPr>
            <a:t>Moving Average</a:t>
          </a:r>
        </a:p>
      </dgm:t>
    </dgm:pt>
    <dgm:pt modelId="{4F14BD0D-DE69-42EE-8740-4FD58633CAD8}" type="parTrans" cxnId="{EA82F49F-60CE-45BB-8DBE-40F04812EA2D}">
      <dgm:prSet/>
      <dgm:spPr/>
    </dgm:pt>
    <dgm:pt modelId="{BB4775BE-A279-42B2-BCE7-DFE1B3634CBA}" type="sibTrans" cxnId="{EA82F49F-60CE-45BB-8DBE-40F04812EA2D}">
      <dgm:prSet/>
      <dgm:spPr/>
    </dgm:pt>
    <dgm:pt modelId="{B9290109-3087-4752-ADD4-FE4F595CF3F2}">
      <dgm:prSet phldr="0"/>
      <dgm:spPr/>
      <dgm:t>
        <a:bodyPr/>
        <a:lstStyle/>
        <a:p>
          <a:pPr rtl="0"/>
          <a:r>
            <a:rPr lang="en-US" b="0" dirty="0">
              <a:solidFill>
                <a:schemeClr val="bg1"/>
              </a:solidFill>
              <a:latin typeface="Tenorite"/>
            </a:rPr>
            <a:t>Exponential</a:t>
          </a:r>
        </a:p>
      </dgm:t>
    </dgm:pt>
    <dgm:pt modelId="{F2EE1B95-1242-4BAE-BFD3-BF2152B45133}" type="parTrans" cxnId="{B074D599-92DE-491E-9EDA-236386632800}">
      <dgm:prSet/>
      <dgm:spPr/>
    </dgm:pt>
    <dgm:pt modelId="{AD121379-68AE-46CB-B7F7-98D0E83AE32D}" type="sibTrans" cxnId="{B074D599-92DE-491E-9EDA-236386632800}">
      <dgm:prSet/>
      <dgm:spPr/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3"/>
      <dgm:spPr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3"/>
      <dgm:spPr>
        <a:solidFill>
          <a:schemeClr val="accent2"/>
        </a:solidFill>
      </dgm:spPr>
    </dgm:pt>
    <dgm:pt modelId="{5B7FC7CF-F58D-48D5-8BCC-38D6EE87890B}" type="pres">
      <dgm:prSet presAssocID="{58FF46FB-368D-4E9C-A650-0513B8879DA8}" presName="Ellipse" presStyleLbl="fgAcc1" presStyleIdx="1" presStyleCnt="4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6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6" custScaleX="85387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3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3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3"/>
      <dgm:spPr>
        <a:solidFill>
          <a:schemeClr val="accent2"/>
        </a:solidFill>
      </dgm:spPr>
    </dgm:pt>
    <dgm:pt modelId="{B1A1A837-F261-404B-A808-B2F4154CE8A2}" type="pres">
      <dgm:prSet presAssocID="{D05E1923-5021-40F7-B4EF-E582E23A699D}" presName="Ellipse" presStyleLbl="fgAcc1" presStyleIdx="2" presStyleCnt="4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6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6" custScaleX="85387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3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3"/>
      <dgm:spPr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3"/>
      <dgm:spPr>
        <a:solidFill>
          <a:schemeClr val="accent2"/>
        </a:solidFill>
      </dgm:spPr>
    </dgm:pt>
    <dgm:pt modelId="{5D519322-C1DD-47AE-92C0-13575134BC76}" type="pres">
      <dgm:prSet presAssocID="{FA8F44BD-C8C7-462C-9756-1EC498E86842}" presName="Ellipse" presStyleLbl="fgAcc1" presStyleIdx="3" presStyleCnt="4"/>
      <dgm:spPr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6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6" custScaleX="85387" custLinFactNeighborX="0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3"/>
      <dgm:spPr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</dgm:ptLst>
  <dgm:cxnLst>
    <dgm:cxn modelId="{6FAE0B03-9E20-4900-A397-A2AB050B6413}" type="presOf" srcId="{D05E1923-5021-40F7-B4EF-E582E23A699D}" destId="{223C5207-4FA2-4A6C-8F43-20BD55767C99}" srcOrd="0" destOrd="0" presId="urn:microsoft.com/office/officeart/2017/3/layout/DropPinTimeline"/>
    <dgm:cxn modelId="{3308C806-E8DD-47AA-918F-8718E1EFF283}" srcId="{D05E1923-5021-40F7-B4EF-E582E23A699D}" destId="{0DDC7883-4364-484C-A804-8DE581E1E2E7}" srcOrd="3" destOrd="0" parTransId="{C0077728-773D-4341-8FAD-0CA15AEED52A}" sibTransId="{2CE7FA29-8E24-4134-9997-8DA631BC73A1}"/>
    <dgm:cxn modelId="{E4BCCA1A-3BB5-40E3-8C85-7D202E055B94}" srcId="{D05E1923-5021-40F7-B4EF-E582E23A699D}" destId="{36929370-D4F0-4330-A0EC-1CF810B7B764}" srcOrd="2" destOrd="0" parTransId="{6D508008-8F94-45DA-8AA7-4FCA49373AC1}" sibTransId="{61F2AD8A-CF10-4225-A5B6-26A610722884}"/>
    <dgm:cxn modelId="{387F702C-F431-4E60-BDC1-812E7AED074D}" srcId="{58FF46FB-368D-4E9C-A650-0513B8879DA8}" destId="{6AF63126-BCE0-4917-97B8-F0F7DA3FD1A5}" srcOrd="2" destOrd="0" parTransId="{E409D4EA-96A3-4916-950C-4E00BCA3C1B3}" sibTransId="{57C9DD79-A006-436A-BA86-DB12A38A81AA}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31A8232E-84D2-47CB-9D6C-835D450522F2}" type="presOf" srcId="{83ABEE33-BAF7-42DC-B4EB-74BDF275A37E}" destId="{96DDA0FE-83E2-423C-9F13-58A61EB68487}" srcOrd="0" destOrd="1" presId="urn:microsoft.com/office/officeart/2017/3/layout/DropPinTimeline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C2B22263-F210-483C-84E2-283749CCFEFE}" type="presOf" srcId="{579089A8-5362-4BA4-9163-D19228C1808F}" destId="{B5F3F650-2E42-488A-AD4F-C4BD47D19A84}" srcOrd="0" destOrd="0" presId="urn:microsoft.com/office/officeart/2017/3/layout/DropPinTimeline"/>
    <dgm:cxn modelId="{AC4DE567-E2A6-4138-8A77-66C014E4077C}" type="presOf" srcId="{FA8F44BD-C8C7-462C-9756-1EC498E86842}" destId="{2D6C7916-1130-46A8-833B-A6278CBD2192}" srcOrd="0" destOrd="0" presId="urn:microsoft.com/office/officeart/2017/3/layout/DropPinTimeline"/>
    <dgm:cxn modelId="{53FD7F68-3EDB-47E1-B806-EA3CE5D24FA0}" type="presOf" srcId="{58FF46FB-368D-4E9C-A650-0513B8879DA8}" destId="{8E3FB235-DF38-476B-9A0E-B1E583D50944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09579D58-E7CE-4628-985E-4E7E8805290A}" type="presOf" srcId="{B9290109-3087-4752-ADD4-FE4F595CF3F2}" destId="{96DDA0FE-83E2-423C-9F13-58A61EB68487}" srcOrd="0" destOrd="2" presId="urn:microsoft.com/office/officeart/2017/3/layout/DropPinTimeline"/>
    <dgm:cxn modelId="{DE4A5B7A-5098-4E1A-9DF7-E6577D190196}" type="presOf" srcId="{CAC16EC7-A04C-4D12-B40E-D4EAF736655B}" destId="{D2143A46-815A-49BF-9455-C0385022444F}" srcOrd="0" destOrd="3" presId="urn:microsoft.com/office/officeart/2017/3/layout/DropPinTimeline"/>
    <dgm:cxn modelId="{4ED9DF85-78B1-4E71-A9E2-52A0B564A99C}" srcId="{58FF46FB-368D-4E9C-A650-0513B8879DA8}" destId="{CAC16EC7-A04C-4D12-B40E-D4EAF736655B}" srcOrd="3" destOrd="0" parTransId="{8CEC2104-D2D2-48A4-933C-E8A33C715437}" sibTransId="{D87F6CDE-C77E-4120-9494-5943D5B439BE}"/>
    <dgm:cxn modelId="{46BF138B-01F7-41E2-9C29-FE15B783A26A}" srcId="{D05E1923-5021-40F7-B4EF-E582E23A699D}" destId="{D8CF919A-F460-4447-9093-E7271DBFFE03}" srcOrd="1" destOrd="0" parTransId="{DD009CC0-757F-472D-BD62-17351DA02732}" sibTransId="{0E329E1E-3B23-46C3-A487-B95263E33BE6}"/>
    <dgm:cxn modelId="{6878CF8E-6926-4D6E-AD99-3062810D7DE9}" type="presOf" srcId="{D8CF919A-F460-4447-9093-E7271DBFFE03}" destId="{B5F3F650-2E42-488A-AD4F-C4BD47D19A84}" srcOrd="0" destOrd="1" presId="urn:microsoft.com/office/officeart/2017/3/layout/DropPinTimeline"/>
    <dgm:cxn modelId="{B074D599-92DE-491E-9EDA-236386632800}" srcId="{FA8F44BD-C8C7-462C-9756-1EC498E86842}" destId="{B9290109-3087-4752-ADD4-FE4F595CF3F2}" srcOrd="2" destOrd="0" parTransId="{F2EE1B95-1242-4BAE-BFD3-BF2152B45133}" sibTransId="{AD121379-68AE-46CB-B7F7-98D0E83AE32D}"/>
    <dgm:cxn modelId="{AAD4629D-97E1-4A47-A005-489D6F2382C2}" type="presOf" srcId="{EFEB4D61-3A9C-4140-977F-3C3F5C9EE9D1}" destId="{96DDA0FE-83E2-423C-9F13-58A61EB68487}" srcOrd="0" destOrd="0" presId="urn:microsoft.com/office/officeart/2017/3/layout/DropPinTimeline"/>
    <dgm:cxn modelId="{EA82F49F-60CE-45BB-8DBE-40F04812EA2D}" srcId="{FA8F44BD-C8C7-462C-9756-1EC498E86842}" destId="{83ABEE33-BAF7-42DC-B4EB-74BDF275A37E}" srcOrd="1" destOrd="0" parTransId="{4F14BD0D-DE69-42EE-8740-4FD58633CAD8}" sibTransId="{BB4775BE-A279-42B2-BCE7-DFE1B3634CBA}"/>
    <dgm:cxn modelId="{922526A1-C6C0-4D91-BA28-C24AC21A5C9B}" type="presOf" srcId="{9A875394-CA1E-4432-AEEB-9054FCFF5E0E}" destId="{D2143A46-815A-49BF-9455-C0385022444F}" srcOrd="0" destOrd="0" presId="urn:microsoft.com/office/officeart/2017/3/layout/DropPinTimeline"/>
    <dgm:cxn modelId="{651114A4-E3F9-4382-A5C9-1E59F8560A5C}" type="presOf" srcId="{6AF63126-BCE0-4917-97B8-F0F7DA3FD1A5}" destId="{D2143A46-815A-49BF-9455-C0385022444F}" srcOrd="0" destOrd="2" presId="urn:microsoft.com/office/officeart/2017/3/layout/DropPinTimeline"/>
    <dgm:cxn modelId="{959C72A9-98B5-4BA0-815D-F83B65433143}" type="presOf" srcId="{0DDC7883-4364-484C-A804-8DE581E1E2E7}" destId="{B5F3F650-2E42-488A-AD4F-C4BD47D19A84}" srcOrd="0" destOrd="3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9D781EDD-9791-48B0-BB11-3A86268C13C3}" type="presOf" srcId="{B0D2E8E2-E0D1-4410-B6A0-60C103E539EB}" destId="{D2143A46-815A-49BF-9455-C0385022444F}" srcOrd="0" destOrd="1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0902A3FA-FBF1-4B96-811B-C4CCB0613FAB}" srcId="{58FF46FB-368D-4E9C-A650-0513B8879DA8}" destId="{B0D2E8E2-E0D1-4410-B6A0-60C103E539EB}" srcOrd="1" destOrd="0" parTransId="{A07B0A6B-FB1C-4464-81F7-76E6830F7CE4}" sibTransId="{F4412808-B017-4845-9A7D-D485FE14446A}"/>
    <dgm:cxn modelId="{6A4684FB-7F60-490E-A830-DE999BE285FC}" type="presOf" srcId="{36929370-D4F0-4330-A0EC-1CF810B7B764}" destId="{B5F3F650-2E42-488A-AD4F-C4BD47D19A84}" srcOrd="0" destOrd="2" presId="urn:microsoft.com/office/officeart/2017/3/layout/DropPinTimeline"/>
    <dgm:cxn modelId="{1F370283-0B87-425D-A65D-04CC9A2451FD}" type="presParOf" srcId="{6E9F3C9B-13CA-43A8-8836-0B2B41D07DEF}" destId="{E8AACCBB-6709-4071-B389-3BB226B3A586}" srcOrd="0" destOrd="0" presId="urn:microsoft.com/office/officeart/2017/3/layout/DropPinTimeline"/>
    <dgm:cxn modelId="{D24D5058-CF2E-4F37-98EA-1DAD92DBDBCA}" type="presParOf" srcId="{6E9F3C9B-13CA-43A8-8836-0B2B41D07DEF}" destId="{E6F74CED-5217-4282-85F1-1C12DC84731C}" srcOrd="1" destOrd="0" presId="urn:microsoft.com/office/officeart/2017/3/layout/DropPinTimeline"/>
    <dgm:cxn modelId="{E0A2AB51-BE08-485D-858D-8A3BD8D71931}" type="presParOf" srcId="{E6F74CED-5217-4282-85F1-1C12DC84731C}" destId="{AC377099-4DAE-451C-ADE9-98036E2679B5}" srcOrd="0" destOrd="0" presId="urn:microsoft.com/office/officeart/2017/3/layout/DropPinTimeline"/>
    <dgm:cxn modelId="{BC6A5F1E-F15E-42A8-B98C-8C8E2E1AC935}" type="presParOf" srcId="{AC377099-4DAE-451C-ADE9-98036E2679B5}" destId="{B6C94ECD-6415-4250-B4AD-F67BF5BECFB8}" srcOrd="0" destOrd="0" presId="urn:microsoft.com/office/officeart/2017/3/layout/DropPinTimeline"/>
    <dgm:cxn modelId="{A4F10BE8-7934-4D9A-B6FB-2EF50BABD5F4}" type="presParOf" srcId="{AC377099-4DAE-451C-ADE9-98036E2679B5}" destId="{0E99BB09-1B86-4308-A570-3981E6DD3A06}" srcOrd="1" destOrd="0" presId="urn:microsoft.com/office/officeart/2017/3/layout/DropPinTimeline"/>
    <dgm:cxn modelId="{F6124939-8B00-41AB-ADBA-97C664A3C9F3}" type="presParOf" srcId="{0E99BB09-1B86-4308-A570-3981E6DD3A06}" destId="{0ED6E8D6-BD44-4400-BC14-1BC75CB979A3}" srcOrd="0" destOrd="0" presId="urn:microsoft.com/office/officeart/2017/3/layout/DropPinTimeline"/>
    <dgm:cxn modelId="{0D87A746-7D1C-4D01-9505-ACD9F510D756}" type="presParOf" srcId="{0E99BB09-1B86-4308-A570-3981E6DD3A06}" destId="{5B7FC7CF-F58D-48D5-8BCC-38D6EE87890B}" srcOrd="1" destOrd="0" presId="urn:microsoft.com/office/officeart/2017/3/layout/DropPinTimeline"/>
    <dgm:cxn modelId="{1EB734CA-80CF-45ED-A64D-0AD57AA2FC32}" type="presParOf" srcId="{AC377099-4DAE-451C-ADE9-98036E2679B5}" destId="{D2143A46-815A-49BF-9455-C0385022444F}" srcOrd="2" destOrd="0" presId="urn:microsoft.com/office/officeart/2017/3/layout/DropPinTimeline"/>
    <dgm:cxn modelId="{C7FDDF82-53AE-48A6-A7C7-5B73A430809E}" type="presParOf" srcId="{AC377099-4DAE-451C-ADE9-98036E2679B5}" destId="{8E3FB235-DF38-476B-9A0E-B1E583D50944}" srcOrd="3" destOrd="0" presId="urn:microsoft.com/office/officeart/2017/3/layout/DropPinTimeline"/>
    <dgm:cxn modelId="{3692C997-0B81-4F52-8F08-28B6B232F934}" type="presParOf" srcId="{AC377099-4DAE-451C-ADE9-98036E2679B5}" destId="{9AA05CE5-209F-4AD9-BE2C-2A69F76DA8F4}" srcOrd="4" destOrd="0" presId="urn:microsoft.com/office/officeart/2017/3/layout/DropPinTimeline"/>
    <dgm:cxn modelId="{097D4BAB-48AB-4C08-926C-9D817E6152DE}" type="presParOf" srcId="{AC377099-4DAE-451C-ADE9-98036E2679B5}" destId="{17350C28-DA10-4F3B-9FA2-0FE7C12A4ABE}" srcOrd="5" destOrd="0" presId="urn:microsoft.com/office/officeart/2017/3/layout/DropPinTimeline"/>
    <dgm:cxn modelId="{EA3E4D31-A77A-4ADF-BBB4-F0731E72003B}" type="presParOf" srcId="{E6F74CED-5217-4282-85F1-1C12DC84731C}" destId="{6DA7B85E-9DC6-4F3B-A2BF-09CDEEDB43BC}" srcOrd="1" destOrd="0" presId="urn:microsoft.com/office/officeart/2017/3/layout/DropPinTimeline"/>
    <dgm:cxn modelId="{320530CE-D1A1-4B95-BF8A-DFD6C1AFD5BE}" type="presParOf" srcId="{E6F74CED-5217-4282-85F1-1C12DC84731C}" destId="{CF519A69-9940-494F-8406-D0D876E3CD26}" srcOrd="2" destOrd="0" presId="urn:microsoft.com/office/officeart/2017/3/layout/DropPinTimeline"/>
    <dgm:cxn modelId="{CDE0A6A4-E2A4-47C0-A423-215095CFBA48}" type="presParOf" srcId="{CF519A69-9940-494F-8406-D0D876E3CD26}" destId="{714429FF-AAA3-4358-8C5F-1A7F29AA2B7B}" srcOrd="0" destOrd="0" presId="urn:microsoft.com/office/officeart/2017/3/layout/DropPinTimeline"/>
    <dgm:cxn modelId="{7AC0E7DC-FB8C-4E8B-8627-ABBB4BD084B7}" type="presParOf" srcId="{CF519A69-9940-494F-8406-D0D876E3CD26}" destId="{AB8B1E8E-162B-4E3E-9E31-BA5CFBD3ED9D}" srcOrd="1" destOrd="0" presId="urn:microsoft.com/office/officeart/2017/3/layout/DropPinTimeline"/>
    <dgm:cxn modelId="{8FF81A5C-D978-41F4-8ABF-5AF7BFE3E719}" type="presParOf" srcId="{AB8B1E8E-162B-4E3E-9E31-BA5CFBD3ED9D}" destId="{358CAA11-0A87-4861-8B4E-913B1EAD1334}" srcOrd="0" destOrd="0" presId="urn:microsoft.com/office/officeart/2017/3/layout/DropPinTimeline"/>
    <dgm:cxn modelId="{8D94A6B4-C415-4E8C-AE7E-5499A7B625A1}" type="presParOf" srcId="{AB8B1E8E-162B-4E3E-9E31-BA5CFBD3ED9D}" destId="{B1A1A837-F261-404B-A808-B2F4154CE8A2}" srcOrd="1" destOrd="0" presId="urn:microsoft.com/office/officeart/2017/3/layout/DropPinTimeline"/>
    <dgm:cxn modelId="{2584D8C6-1E9A-4FA7-8052-B9A3F694F656}" type="presParOf" srcId="{CF519A69-9940-494F-8406-D0D876E3CD26}" destId="{B5F3F650-2E42-488A-AD4F-C4BD47D19A84}" srcOrd="2" destOrd="0" presId="urn:microsoft.com/office/officeart/2017/3/layout/DropPinTimeline"/>
    <dgm:cxn modelId="{0252F68F-A99F-47B6-9CAE-77DF1FDDBF97}" type="presParOf" srcId="{CF519A69-9940-494F-8406-D0D876E3CD26}" destId="{223C5207-4FA2-4A6C-8F43-20BD55767C99}" srcOrd="3" destOrd="0" presId="urn:microsoft.com/office/officeart/2017/3/layout/DropPinTimeline"/>
    <dgm:cxn modelId="{AEE189B8-A114-4DAE-A52D-B88373936549}" type="presParOf" srcId="{CF519A69-9940-494F-8406-D0D876E3CD26}" destId="{4FE5EB5D-4CEF-4D0D-9394-0534E61844BE}" srcOrd="4" destOrd="0" presId="urn:microsoft.com/office/officeart/2017/3/layout/DropPinTimeline"/>
    <dgm:cxn modelId="{F3A5BDDA-DFDE-431E-A1E6-201FEB3F1AA5}" type="presParOf" srcId="{CF519A69-9940-494F-8406-D0D876E3CD26}" destId="{EC869059-0AEC-4D98-8C46-CB603A342C72}" srcOrd="5" destOrd="0" presId="urn:microsoft.com/office/officeart/2017/3/layout/DropPinTimeline"/>
    <dgm:cxn modelId="{7EFB9700-34BE-47C2-8410-9AB160D347DB}" type="presParOf" srcId="{E6F74CED-5217-4282-85F1-1C12DC84731C}" destId="{408BA715-9739-461D-BFDE-88EDAE355E60}" srcOrd="3" destOrd="0" presId="urn:microsoft.com/office/officeart/2017/3/layout/DropPinTimeline"/>
    <dgm:cxn modelId="{E8C27B6E-F037-42FC-A1AA-954245EBD7BE}" type="presParOf" srcId="{E6F74CED-5217-4282-85F1-1C12DC84731C}" destId="{D512C7F9-87A6-4BA9-AFAC-03FF1578D945}" srcOrd="4" destOrd="0" presId="urn:microsoft.com/office/officeart/2017/3/layout/DropPinTimeline"/>
    <dgm:cxn modelId="{C463A84A-CBF6-4E3F-B525-E92568F91344}" type="presParOf" srcId="{D512C7F9-87A6-4BA9-AFAC-03FF1578D945}" destId="{152AD014-AFD0-4700-A468-4D562874339A}" srcOrd="0" destOrd="0" presId="urn:microsoft.com/office/officeart/2017/3/layout/DropPinTimeline"/>
    <dgm:cxn modelId="{8CCA2E20-0FD0-4DAD-AD6E-E86A0B51BC75}" type="presParOf" srcId="{D512C7F9-87A6-4BA9-AFAC-03FF1578D945}" destId="{6CE2C4D8-4380-442D-A6C2-0B468BF3C74C}" srcOrd="1" destOrd="0" presId="urn:microsoft.com/office/officeart/2017/3/layout/DropPinTimeline"/>
    <dgm:cxn modelId="{834D1381-5976-4A6C-91F2-7F5672CB396D}" type="presParOf" srcId="{6CE2C4D8-4380-442D-A6C2-0B468BF3C74C}" destId="{72C82E90-F103-439C-8371-CFFB0927B9DE}" srcOrd="0" destOrd="0" presId="urn:microsoft.com/office/officeart/2017/3/layout/DropPinTimeline"/>
    <dgm:cxn modelId="{AB10F482-BCA8-4679-9A92-E03C49BEE056}" type="presParOf" srcId="{6CE2C4D8-4380-442D-A6C2-0B468BF3C74C}" destId="{5D519322-C1DD-47AE-92C0-13575134BC76}" srcOrd="1" destOrd="0" presId="urn:microsoft.com/office/officeart/2017/3/layout/DropPinTimeline"/>
    <dgm:cxn modelId="{FA22DE5E-44C8-4C23-A981-105170787D39}" type="presParOf" srcId="{D512C7F9-87A6-4BA9-AFAC-03FF1578D945}" destId="{96DDA0FE-83E2-423C-9F13-58A61EB68487}" srcOrd="2" destOrd="0" presId="urn:microsoft.com/office/officeart/2017/3/layout/DropPinTimeline"/>
    <dgm:cxn modelId="{0749D097-0CE9-4E53-AE04-CA4D219F521E}" type="presParOf" srcId="{D512C7F9-87A6-4BA9-AFAC-03FF1578D945}" destId="{2D6C7916-1130-46A8-833B-A6278CBD2192}" srcOrd="3" destOrd="0" presId="urn:microsoft.com/office/officeart/2017/3/layout/DropPinTimeline"/>
    <dgm:cxn modelId="{6F6839F4-5055-4426-BC3E-804304D394E1}" type="presParOf" srcId="{D512C7F9-87A6-4BA9-AFAC-03FF1578D945}" destId="{4D953791-5C2F-4A75-A8F4-6ED7EAB5E015}" srcOrd="4" destOrd="0" presId="urn:microsoft.com/office/officeart/2017/3/layout/DropPinTimeline"/>
    <dgm:cxn modelId="{662B6899-24F2-43D7-AC9A-A62A90197A67}" type="presParOf" srcId="{D512C7F9-87A6-4BA9-AFAC-03FF1578D945}" destId="{22A72E40-4DCC-4F48-AADD-29738FD37A2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hList7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34D72F64-9216-4710-94B0-C3543F75A212}">
      <dgm:prSet phldr="0"/>
      <dgm:spPr/>
      <dgm:t>
        <a:bodyPr/>
        <a:lstStyle/>
        <a:p>
          <a:pPr marL="0" algn="ctr" rtl="0"/>
          <a:r>
            <a:rPr lang="en-US" dirty="0">
              <a:latin typeface="Tenorite"/>
            </a:rPr>
            <a:t>Z-Score</a:t>
          </a:r>
          <a:br>
            <a:rPr lang="en-US" dirty="0">
              <a:latin typeface="Tenorite"/>
            </a:rPr>
          </a:br>
          <a:endParaRPr lang="en-US" dirty="0"/>
        </a:p>
      </dgm:t>
    </dgm:pt>
    <dgm:pt modelId="{B3A1920F-0105-40DF-A0A6-6152CC64FC04}" type="parTrans" cxnId="{89024A6B-EC72-417B-95B2-0C82762C89EB}">
      <dgm:prSet/>
      <dgm:spPr/>
    </dgm:pt>
    <dgm:pt modelId="{E8D7E4C5-0734-450C-8BDA-12BC2CA84616}" type="sibTrans" cxnId="{89024A6B-EC72-417B-95B2-0C82762C89EB}">
      <dgm:prSet/>
      <dgm:spPr/>
    </dgm:pt>
    <dgm:pt modelId="{F16B9B7B-4CFC-4B5C-A139-1DBB30008CE3}">
      <dgm:prSet phldr="0"/>
      <dgm:spPr/>
      <dgm:t>
        <a:bodyPr/>
        <a:lstStyle/>
        <a:p>
          <a:pPr marL="0" algn="ctr" rtl="0"/>
          <a:r>
            <a:rPr lang="en-US" dirty="0">
              <a:latin typeface="Tenorite"/>
            </a:rPr>
            <a:t>Mathematic / Statistic  Technique</a:t>
          </a:r>
          <a:endParaRPr lang="en-US" dirty="0"/>
        </a:p>
      </dgm:t>
    </dgm:pt>
    <dgm:pt modelId="{6F62FBA5-DE20-4F18-AF6A-6FEC76A89725}" type="parTrans" cxnId="{44139E01-E5F3-4F46-8C9C-D6DF87454F38}">
      <dgm:prSet/>
      <dgm:spPr/>
    </dgm:pt>
    <dgm:pt modelId="{E9D6D324-3583-42D0-827A-51FE20B82CDE}" type="sibTrans" cxnId="{44139E01-E5F3-4F46-8C9C-D6DF87454F38}">
      <dgm:prSet/>
      <dgm:spPr/>
    </dgm:pt>
    <dgm:pt modelId="{119C7DD5-7955-49CB-90F0-0236D8A87C12}">
      <dgm:prSet phldr="0"/>
      <dgm:spPr/>
      <dgm:t>
        <a:bodyPr/>
        <a:lstStyle/>
        <a:p>
          <a:pPr marL="0" algn="ctr" rtl="0"/>
          <a:r>
            <a:rPr lang="en-US" dirty="0"/>
            <a:t>Mathematic / Statistic  </a:t>
          </a:r>
          <a:r>
            <a:rPr lang="en-US" dirty="0">
              <a:latin typeface="Tenorite"/>
            </a:rPr>
            <a:t>Technique</a:t>
          </a:r>
          <a:endParaRPr lang="en-US" dirty="0"/>
        </a:p>
      </dgm:t>
    </dgm:pt>
    <dgm:pt modelId="{7C93436E-D16F-4ED3-9EBE-403ED87854EA}" type="parTrans" cxnId="{E3183191-CDC8-46CF-A831-9C69958AE93B}">
      <dgm:prSet/>
      <dgm:spPr/>
    </dgm:pt>
    <dgm:pt modelId="{9B060DAA-AABC-49A6-9605-E8709AD7D835}" type="sibTrans" cxnId="{E3183191-CDC8-46CF-A831-9C69958AE93B}">
      <dgm:prSet/>
      <dgm:spPr/>
    </dgm:pt>
    <dgm:pt modelId="{B48C76EB-16C9-494D-8AAA-A197C62C8182}">
      <dgm:prSet phldr="0"/>
      <dgm:spPr/>
      <dgm:t>
        <a:bodyPr/>
        <a:lstStyle/>
        <a:p>
          <a:pPr marL="0" algn="ctr" rtl="0"/>
          <a:r>
            <a:rPr lang="en-US" dirty="0">
              <a:latin typeface="Tenorite"/>
            </a:rPr>
            <a:t>Modified </a:t>
          </a:r>
          <a:r>
            <a:rPr lang="en-US" dirty="0"/>
            <a:t>Z-Score</a:t>
          </a:r>
        </a:p>
      </dgm:t>
    </dgm:pt>
    <dgm:pt modelId="{1C1F31FA-EFCB-4F5B-A8D5-7A55D27936EE}" type="parTrans" cxnId="{400FFEE9-8291-4A20-8F1E-1092441CBA3C}">
      <dgm:prSet/>
      <dgm:spPr/>
    </dgm:pt>
    <dgm:pt modelId="{7764BF42-3CA5-4087-9E33-F30D0CF920B9}" type="sibTrans" cxnId="{400FFEE9-8291-4A20-8F1E-1092441CBA3C}">
      <dgm:prSet/>
      <dgm:spPr/>
    </dgm:pt>
    <dgm:pt modelId="{FF23177E-B4A0-422C-8C8D-BF2D27080E56}">
      <dgm:prSet phldr="0"/>
      <dgm:spPr/>
      <dgm:t>
        <a:bodyPr/>
        <a:lstStyle/>
        <a:p>
          <a:pPr marL="0" algn="ctr"/>
          <a:r>
            <a:rPr lang="en-US" dirty="0"/>
            <a:t>Mathematic / Statistic  </a:t>
          </a:r>
          <a:r>
            <a:rPr lang="en-US" dirty="0">
              <a:latin typeface="Tenorite"/>
            </a:rPr>
            <a:t>Technique</a:t>
          </a:r>
          <a:endParaRPr lang="en-US" dirty="0"/>
        </a:p>
      </dgm:t>
    </dgm:pt>
    <dgm:pt modelId="{1F200E01-A1F8-4576-B8AE-22E45EE7B8F9}" type="parTrans" cxnId="{5D92CC29-4D93-4F89-9441-83DF9991755A}">
      <dgm:prSet/>
      <dgm:spPr/>
    </dgm:pt>
    <dgm:pt modelId="{45667C84-C8E1-4666-B10A-7FD303888A8C}" type="sibTrans" cxnId="{5D92CC29-4D93-4F89-9441-83DF9991755A}">
      <dgm:prSet/>
      <dgm:spPr/>
    </dgm:pt>
    <dgm:pt modelId="{16A16E78-CA88-4963-983A-D54916063A75}">
      <dgm:prSet phldr="0"/>
      <dgm:spPr/>
      <dgm:t>
        <a:bodyPr/>
        <a:lstStyle/>
        <a:p>
          <a:pPr marL="0" algn="ctr" rtl="0"/>
          <a:r>
            <a:rPr lang="en-US" dirty="0">
              <a:latin typeface="Tenorite"/>
            </a:rPr>
            <a:t>Inter- Quantile Range</a:t>
          </a:r>
          <a:endParaRPr lang="en-US" dirty="0"/>
        </a:p>
      </dgm:t>
    </dgm:pt>
    <dgm:pt modelId="{0B2EF300-6AC1-459F-85E9-77DE1F25E2B3}" type="parTrans" cxnId="{3AA586A4-1D4A-4964-BCC6-0CFF1811B3EE}">
      <dgm:prSet/>
      <dgm:spPr/>
    </dgm:pt>
    <dgm:pt modelId="{A346714F-F06B-4DBB-9770-EFCF60E1891A}" type="sibTrans" cxnId="{3AA586A4-1D4A-4964-BCC6-0CFF1811B3EE}">
      <dgm:prSet/>
      <dgm:spPr/>
    </dgm:pt>
    <dgm:pt modelId="{042A0D14-ABB4-4FA3-9A20-55D9BA01D117}">
      <dgm:prSet phldr="0"/>
      <dgm:spPr/>
      <dgm:t>
        <a:bodyPr/>
        <a:lstStyle/>
        <a:p>
          <a:pPr marL="0" algn="ctr" rtl="0"/>
          <a:r>
            <a:rPr lang="en-US" dirty="0">
              <a:latin typeface="Tenorite"/>
            </a:rPr>
            <a:t>Isolation Forest</a:t>
          </a:r>
          <a:br>
            <a:rPr lang="en-US" dirty="0">
              <a:latin typeface="Tenorite"/>
            </a:rPr>
          </a:br>
          <a:endParaRPr lang="en-US" dirty="0"/>
        </a:p>
      </dgm:t>
    </dgm:pt>
    <dgm:pt modelId="{6748399C-EAEC-42B9-B912-904C818214B3}" type="parTrans" cxnId="{63758CC0-7CF0-4B42-BFC7-4C092069A22C}">
      <dgm:prSet/>
      <dgm:spPr/>
    </dgm:pt>
    <dgm:pt modelId="{F7EF3F0C-73AF-40D6-9C58-8104F3561DA2}" type="sibTrans" cxnId="{63758CC0-7CF0-4B42-BFC7-4C092069A22C}">
      <dgm:prSet/>
      <dgm:spPr/>
    </dgm:pt>
    <dgm:pt modelId="{FA3D82D7-E6B2-4381-AF0A-C09A5B436D0F}">
      <dgm:prSet phldr="0"/>
      <dgm:spPr/>
      <dgm:t>
        <a:bodyPr/>
        <a:lstStyle/>
        <a:p>
          <a:pPr marL="0" algn="ctr" rtl="0"/>
          <a:r>
            <a:rPr lang="en-US" dirty="0">
              <a:latin typeface="Tenorite"/>
            </a:rPr>
            <a:t>Machine Learning Technique</a:t>
          </a:r>
          <a:endParaRPr lang="en-US" dirty="0"/>
        </a:p>
      </dgm:t>
    </dgm:pt>
    <dgm:pt modelId="{80AD3866-C500-423F-A43E-F6A002201B75}" type="parTrans" cxnId="{8EF91642-04E5-443D-AE85-726B14D692F1}">
      <dgm:prSet/>
      <dgm:spPr/>
    </dgm:pt>
    <dgm:pt modelId="{991212FB-CC90-4B36-A8D2-2D0083CA280C}" type="sibTrans" cxnId="{8EF91642-04E5-443D-AE85-726B14D692F1}">
      <dgm:prSet/>
      <dgm:spPr/>
    </dgm:pt>
    <dgm:pt modelId="{A34AE8AA-FDF7-FA40-BADC-6B62C2B1DE88}" type="pres">
      <dgm:prSet presAssocID="{0DD8915E-DC14-41D6-9BB5-F49E1C265163}" presName="Name0" presStyleCnt="0">
        <dgm:presLayoutVars>
          <dgm:dir/>
          <dgm:resizeHandles val="exact"/>
        </dgm:presLayoutVars>
      </dgm:prSet>
      <dgm:spPr/>
    </dgm:pt>
    <dgm:pt modelId="{2107607C-A87A-3347-81F6-106C527DBD58}" type="pres">
      <dgm:prSet presAssocID="{0DD8915E-DC14-41D6-9BB5-F49E1C265163}" presName="fgShape" presStyleLbl="fgShp" presStyleIdx="0" presStyleCnt="1" custLinFactNeighborX="140" custLinFactNeighborY="-19001"/>
      <dgm:spPr/>
    </dgm:pt>
    <dgm:pt modelId="{0955960D-7F7D-E54C-8843-B1DBEEBFB364}" type="pres">
      <dgm:prSet presAssocID="{0DD8915E-DC14-41D6-9BB5-F49E1C265163}" presName="linComp" presStyleCnt="0"/>
      <dgm:spPr/>
    </dgm:pt>
    <dgm:pt modelId="{3E72D47D-F017-4F76-9AB4-9975BCC51620}" type="pres">
      <dgm:prSet presAssocID="{34D72F64-9216-4710-94B0-C3543F75A212}" presName="compNode" presStyleCnt="0"/>
      <dgm:spPr/>
    </dgm:pt>
    <dgm:pt modelId="{0CE4B2F0-3A21-468D-B1A1-2A071C070372}" type="pres">
      <dgm:prSet presAssocID="{34D72F64-9216-4710-94B0-C3543F75A212}" presName="bkgdShape" presStyleLbl="node1" presStyleIdx="0" presStyleCnt="4"/>
      <dgm:spPr/>
    </dgm:pt>
    <dgm:pt modelId="{0D6DB6AF-5F86-4244-8058-B6E54E858FA1}" type="pres">
      <dgm:prSet presAssocID="{34D72F64-9216-4710-94B0-C3543F75A212}" presName="nodeTx" presStyleLbl="node1" presStyleIdx="0" presStyleCnt="4">
        <dgm:presLayoutVars>
          <dgm:bulletEnabled val="1"/>
        </dgm:presLayoutVars>
      </dgm:prSet>
      <dgm:spPr/>
    </dgm:pt>
    <dgm:pt modelId="{07656FD2-5A97-4405-9613-655F08FE29E6}" type="pres">
      <dgm:prSet presAssocID="{34D72F64-9216-4710-94B0-C3543F75A212}" presName="invisiNode" presStyleLbl="node1" presStyleIdx="0" presStyleCnt="4"/>
      <dgm:spPr/>
    </dgm:pt>
    <dgm:pt modelId="{CCEB388F-BF03-4D54-A57E-C20958AF2CAD}" type="pres">
      <dgm:prSet presAssocID="{34D72F64-9216-4710-94B0-C3543F75A212}" presName="imagNode" presStyleLbl="fgImgPlace1" presStyleIdx="0" presStyleCnt="4"/>
      <dgm:spPr/>
    </dgm:pt>
    <dgm:pt modelId="{7FF1034D-AC56-4A26-A0BE-79F7E1EED00A}" type="pres">
      <dgm:prSet presAssocID="{E8D7E4C5-0734-450C-8BDA-12BC2CA84616}" presName="sibTrans" presStyleLbl="sibTrans2D1" presStyleIdx="0" presStyleCnt="0"/>
      <dgm:spPr/>
    </dgm:pt>
    <dgm:pt modelId="{E29D3A5D-6F8B-4973-8754-23CD91A101CE}" type="pres">
      <dgm:prSet presAssocID="{B48C76EB-16C9-494D-8AAA-A197C62C8182}" presName="compNode" presStyleCnt="0"/>
      <dgm:spPr/>
    </dgm:pt>
    <dgm:pt modelId="{C3E15256-1DA1-40F0-ADE4-93F4D65DD82B}" type="pres">
      <dgm:prSet presAssocID="{B48C76EB-16C9-494D-8AAA-A197C62C8182}" presName="bkgdShape" presStyleLbl="node1" presStyleIdx="1" presStyleCnt="4"/>
      <dgm:spPr/>
    </dgm:pt>
    <dgm:pt modelId="{49B10A0F-8652-4100-9EB1-F529217868B4}" type="pres">
      <dgm:prSet presAssocID="{B48C76EB-16C9-494D-8AAA-A197C62C8182}" presName="nodeTx" presStyleLbl="node1" presStyleIdx="1" presStyleCnt="4">
        <dgm:presLayoutVars>
          <dgm:bulletEnabled val="1"/>
        </dgm:presLayoutVars>
      </dgm:prSet>
      <dgm:spPr/>
    </dgm:pt>
    <dgm:pt modelId="{3098FCD3-961C-49E8-8A73-D37A54D4790E}" type="pres">
      <dgm:prSet presAssocID="{B48C76EB-16C9-494D-8AAA-A197C62C8182}" presName="invisiNode" presStyleLbl="node1" presStyleIdx="1" presStyleCnt="4"/>
      <dgm:spPr/>
    </dgm:pt>
    <dgm:pt modelId="{F1F203A2-8CD7-4E87-8A98-EE943472EFB3}" type="pres">
      <dgm:prSet presAssocID="{B48C76EB-16C9-494D-8AAA-A197C62C8182}" presName="imagNode" presStyleLbl="fgImgPlace1" presStyleIdx="1" presStyleCnt="4"/>
      <dgm:spPr/>
    </dgm:pt>
    <dgm:pt modelId="{04E4B746-2DD2-40F5-A661-5E65869BCE6D}" type="pres">
      <dgm:prSet presAssocID="{7764BF42-3CA5-4087-9E33-F30D0CF920B9}" presName="sibTrans" presStyleLbl="sibTrans2D1" presStyleIdx="0" presStyleCnt="0"/>
      <dgm:spPr/>
    </dgm:pt>
    <dgm:pt modelId="{59D91592-C300-4D86-8FED-24A18D585512}" type="pres">
      <dgm:prSet presAssocID="{16A16E78-CA88-4963-983A-D54916063A75}" presName="compNode" presStyleCnt="0"/>
      <dgm:spPr/>
    </dgm:pt>
    <dgm:pt modelId="{53BAE71A-1ED4-4DDD-87A7-5EE7B5A056AC}" type="pres">
      <dgm:prSet presAssocID="{16A16E78-CA88-4963-983A-D54916063A75}" presName="bkgdShape" presStyleLbl="node1" presStyleIdx="2" presStyleCnt="4"/>
      <dgm:spPr/>
    </dgm:pt>
    <dgm:pt modelId="{07768444-4455-4392-B220-066AC46B1F2C}" type="pres">
      <dgm:prSet presAssocID="{16A16E78-CA88-4963-983A-D54916063A75}" presName="nodeTx" presStyleLbl="node1" presStyleIdx="2" presStyleCnt="4">
        <dgm:presLayoutVars>
          <dgm:bulletEnabled val="1"/>
        </dgm:presLayoutVars>
      </dgm:prSet>
      <dgm:spPr/>
    </dgm:pt>
    <dgm:pt modelId="{5BEBA3F1-4E77-46C9-B5D9-BE308BDC6C10}" type="pres">
      <dgm:prSet presAssocID="{16A16E78-CA88-4963-983A-D54916063A75}" presName="invisiNode" presStyleLbl="node1" presStyleIdx="2" presStyleCnt="4"/>
      <dgm:spPr/>
    </dgm:pt>
    <dgm:pt modelId="{56EB47D9-1A59-4297-9591-86AA0AFCB09C}" type="pres">
      <dgm:prSet presAssocID="{16A16E78-CA88-4963-983A-D54916063A75}" presName="imagNode" presStyleLbl="fgImgPlace1" presStyleIdx="2" presStyleCnt="4"/>
      <dgm:spPr/>
    </dgm:pt>
    <dgm:pt modelId="{196D05C9-3C1E-4F41-8B08-57B4DBC2E7E6}" type="pres">
      <dgm:prSet presAssocID="{A346714F-F06B-4DBB-9770-EFCF60E1891A}" presName="sibTrans" presStyleLbl="sibTrans2D1" presStyleIdx="0" presStyleCnt="0"/>
      <dgm:spPr/>
    </dgm:pt>
    <dgm:pt modelId="{9E76DD9D-2AEA-4E64-9FF1-F90274D96313}" type="pres">
      <dgm:prSet presAssocID="{042A0D14-ABB4-4FA3-9A20-55D9BA01D117}" presName="compNode" presStyleCnt="0"/>
      <dgm:spPr/>
    </dgm:pt>
    <dgm:pt modelId="{B8393735-CF81-4152-8484-FCD80E0C8CFD}" type="pres">
      <dgm:prSet presAssocID="{042A0D14-ABB4-4FA3-9A20-55D9BA01D117}" presName="bkgdShape" presStyleLbl="node1" presStyleIdx="3" presStyleCnt="4"/>
      <dgm:spPr/>
    </dgm:pt>
    <dgm:pt modelId="{7A658335-F356-4FC0-B128-8BABAC7863F4}" type="pres">
      <dgm:prSet presAssocID="{042A0D14-ABB4-4FA3-9A20-55D9BA01D117}" presName="nodeTx" presStyleLbl="node1" presStyleIdx="3" presStyleCnt="4">
        <dgm:presLayoutVars>
          <dgm:bulletEnabled val="1"/>
        </dgm:presLayoutVars>
      </dgm:prSet>
      <dgm:spPr/>
    </dgm:pt>
    <dgm:pt modelId="{C659DD96-4D72-41A7-B123-9E67D8B99C22}" type="pres">
      <dgm:prSet presAssocID="{042A0D14-ABB4-4FA3-9A20-55D9BA01D117}" presName="invisiNode" presStyleLbl="node1" presStyleIdx="3" presStyleCnt="4"/>
      <dgm:spPr/>
    </dgm:pt>
    <dgm:pt modelId="{CDC6367E-AB9C-4105-B52B-370CAAD4539A}" type="pres">
      <dgm:prSet presAssocID="{042A0D14-ABB4-4FA3-9A20-55D9BA01D117}" presName="imagNode" presStyleLbl="fgImgPlace1" presStyleIdx="3" presStyleCnt="4"/>
      <dgm:spPr/>
    </dgm:pt>
  </dgm:ptLst>
  <dgm:cxnLst>
    <dgm:cxn modelId="{44139E01-E5F3-4F46-8C9C-D6DF87454F38}" srcId="{34D72F64-9216-4710-94B0-C3543F75A212}" destId="{F16B9B7B-4CFC-4B5C-A139-1DBB30008CE3}" srcOrd="0" destOrd="0" parTransId="{6F62FBA5-DE20-4F18-AF6A-6FEC76A89725}" sibTransId="{E9D6D324-3583-42D0-827A-51FE20B82CDE}"/>
    <dgm:cxn modelId="{E039DA06-173C-4031-9F6F-A214B1E8022F}" type="presOf" srcId="{FF23177E-B4A0-422C-8C8D-BF2D27080E56}" destId="{53BAE71A-1ED4-4DDD-87A7-5EE7B5A056AC}" srcOrd="0" destOrd="1" presId="urn:microsoft.com/office/officeart/2005/8/layout/hList7"/>
    <dgm:cxn modelId="{A3CEB207-0722-4C11-B8C3-3954BB6E53A2}" type="presOf" srcId="{042A0D14-ABB4-4FA3-9A20-55D9BA01D117}" destId="{7A658335-F356-4FC0-B128-8BABAC7863F4}" srcOrd="1" destOrd="0" presId="urn:microsoft.com/office/officeart/2005/8/layout/hList7"/>
    <dgm:cxn modelId="{5D92CC29-4D93-4F89-9441-83DF9991755A}" srcId="{16A16E78-CA88-4963-983A-D54916063A75}" destId="{FF23177E-B4A0-422C-8C8D-BF2D27080E56}" srcOrd="0" destOrd="0" parTransId="{1F200E01-A1F8-4576-B8AE-22E45EE7B8F9}" sibTransId="{45667C84-C8E1-4666-B10A-7FD303888A8C}"/>
    <dgm:cxn modelId="{E1B0732B-B17A-4E60-8205-D76E2C02B674}" type="presOf" srcId="{34D72F64-9216-4710-94B0-C3543F75A212}" destId="{0CE4B2F0-3A21-468D-B1A1-2A071C070372}" srcOrd="0" destOrd="0" presId="urn:microsoft.com/office/officeart/2005/8/layout/hList7"/>
    <dgm:cxn modelId="{8EF91642-04E5-443D-AE85-726B14D692F1}" srcId="{042A0D14-ABB4-4FA3-9A20-55D9BA01D117}" destId="{FA3D82D7-E6B2-4381-AF0A-C09A5B436D0F}" srcOrd="0" destOrd="0" parTransId="{80AD3866-C500-423F-A43E-F6A002201B75}" sibTransId="{991212FB-CC90-4B36-A8D2-2D0083CA280C}"/>
    <dgm:cxn modelId="{E9701763-DEFE-4E2D-B287-E0925E863C38}" type="presOf" srcId="{16A16E78-CA88-4963-983A-D54916063A75}" destId="{53BAE71A-1ED4-4DDD-87A7-5EE7B5A056AC}" srcOrd="0" destOrd="0" presId="urn:microsoft.com/office/officeart/2005/8/layout/hList7"/>
    <dgm:cxn modelId="{E7FED068-2613-4E33-B860-69A2FA5C068C}" type="presOf" srcId="{119C7DD5-7955-49CB-90F0-0236D8A87C12}" destId="{49B10A0F-8652-4100-9EB1-F529217868B4}" srcOrd="1" destOrd="1" presId="urn:microsoft.com/office/officeart/2005/8/layout/hList7"/>
    <dgm:cxn modelId="{CE82DC6A-0061-4422-9E71-2C2AEB9B0B3F}" type="presOf" srcId="{F16B9B7B-4CFC-4B5C-A139-1DBB30008CE3}" destId="{0D6DB6AF-5F86-4244-8058-B6E54E858FA1}" srcOrd="1" destOrd="1" presId="urn:microsoft.com/office/officeart/2005/8/layout/hList7"/>
    <dgm:cxn modelId="{89024A6B-EC72-417B-95B2-0C82762C89EB}" srcId="{0DD8915E-DC14-41D6-9BB5-F49E1C265163}" destId="{34D72F64-9216-4710-94B0-C3543F75A212}" srcOrd="0" destOrd="0" parTransId="{B3A1920F-0105-40DF-A0A6-6152CC64FC04}" sibTransId="{E8D7E4C5-0734-450C-8BDA-12BC2CA84616}"/>
    <dgm:cxn modelId="{D816334D-C22F-4F3B-87C3-8E18E33CBB18}" type="presOf" srcId="{B48C76EB-16C9-494D-8AAA-A197C62C8182}" destId="{49B10A0F-8652-4100-9EB1-F529217868B4}" srcOrd="1" destOrd="0" presId="urn:microsoft.com/office/officeart/2005/8/layout/hList7"/>
    <dgm:cxn modelId="{B594104F-3F2A-45AA-82E8-9467FBEB1888}" type="presOf" srcId="{16A16E78-CA88-4963-983A-D54916063A75}" destId="{07768444-4455-4392-B220-066AC46B1F2C}" srcOrd="1" destOrd="0" presId="urn:microsoft.com/office/officeart/2005/8/layout/hList7"/>
    <dgm:cxn modelId="{76BA1950-4951-442A-AFE1-853D415179CE}" type="presOf" srcId="{7764BF42-3CA5-4087-9E33-F30D0CF920B9}" destId="{04E4B746-2DD2-40F5-A661-5E65869BCE6D}" srcOrd="0" destOrd="0" presId="urn:microsoft.com/office/officeart/2005/8/layout/hList7"/>
    <dgm:cxn modelId="{C7354F7F-0FA3-45E7-AF3D-7E30CEFC44C3}" type="presOf" srcId="{119C7DD5-7955-49CB-90F0-0236D8A87C12}" destId="{C3E15256-1DA1-40F0-ADE4-93F4D65DD82B}" srcOrd="0" destOrd="1" presId="urn:microsoft.com/office/officeart/2005/8/layout/hList7"/>
    <dgm:cxn modelId="{E3183191-CDC8-46CF-A831-9C69958AE93B}" srcId="{B48C76EB-16C9-494D-8AAA-A197C62C8182}" destId="{119C7DD5-7955-49CB-90F0-0236D8A87C12}" srcOrd="0" destOrd="0" parTransId="{7C93436E-D16F-4ED3-9EBE-403ED87854EA}" sibTransId="{9B060DAA-AABC-49A6-9605-E8709AD7D835}"/>
    <dgm:cxn modelId="{7E084F91-F84D-44BE-B5FD-DC12E9BA8F54}" type="presOf" srcId="{B48C76EB-16C9-494D-8AAA-A197C62C8182}" destId="{C3E15256-1DA1-40F0-ADE4-93F4D65DD82B}" srcOrd="0" destOrd="0" presId="urn:microsoft.com/office/officeart/2005/8/layout/hList7"/>
    <dgm:cxn modelId="{781B6FA0-0F00-0D41-8C2E-EA6A255C6967}" type="presOf" srcId="{0DD8915E-DC14-41D6-9BB5-F49E1C265163}" destId="{A34AE8AA-FDF7-FA40-BADC-6B62C2B1DE88}" srcOrd="0" destOrd="0" presId="urn:microsoft.com/office/officeart/2005/8/layout/hList7"/>
    <dgm:cxn modelId="{D313ADA0-C96F-49D2-ABC7-EA2F27EFC90C}" type="presOf" srcId="{FA3D82D7-E6B2-4381-AF0A-C09A5B436D0F}" destId="{B8393735-CF81-4152-8484-FCD80E0C8CFD}" srcOrd="0" destOrd="1" presId="urn:microsoft.com/office/officeart/2005/8/layout/hList7"/>
    <dgm:cxn modelId="{E72486A2-93C0-48F6-907A-3A9A846BEDA0}" type="presOf" srcId="{FA3D82D7-E6B2-4381-AF0A-C09A5B436D0F}" destId="{7A658335-F356-4FC0-B128-8BABAC7863F4}" srcOrd="1" destOrd="1" presId="urn:microsoft.com/office/officeart/2005/8/layout/hList7"/>
    <dgm:cxn modelId="{3AA586A4-1D4A-4964-BCC6-0CFF1811B3EE}" srcId="{0DD8915E-DC14-41D6-9BB5-F49E1C265163}" destId="{16A16E78-CA88-4963-983A-D54916063A75}" srcOrd="2" destOrd="0" parTransId="{0B2EF300-6AC1-459F-85E9-77DE1F25E2B3}" sibTransId="{A346714F-F06B-4DBB-9770-EFCF60E1891A}"/>
    <dgm:cxn modelId="{9B9C7FA9-6B13-40C5-984C-1E3FCDBC93C3}" type="presOf" srcId="{A346714F-F06B-4DBB-9770-EFCF60E1891A}" destId="{196D05C9-3C1E-4F41-8B08-57B4DBC2E7E6}" srcOrd="0" destOrd="0" presId="urn:microsoft.com/office/officeart/2005/8/layout/hList7"/>
    <dgm:cxn modelId="{4E98ABB6-4103-49ED-B6F5-0195BFE8AA31}" type="presOf" srcId="{F16B9B7B-4CFC-4B5C-A139-1DBB30008CE3}" destId="{0CE4B2F0-3A21-468D-B1A1-2A071C070372}" srcOrd="0" destOrd="1" presId="urn:microsoft.com/office/officeart/2005/8/layout/hList7"/>
    <dgm:cxn modelId="{63758CC0-7CF0-4B42-BFC7-4C092069A22C}" srcId="{0DD8915E-DC14-41D6-9BB5-F49E1C265163}" destId="{042A0D14-ABB4-4FA3-9A20-55D9BA01D117}" srcOrd="3" destOrd="0" parTransId="{6748399C-EAEC-42B9-B912-904C818214B3}" sibTransId="{F7EF3F0C-73AF-40D6-9C58-8104F3561DA2}"/>
    <dgm:cxn modelId="{C59EF7CB-AD6A-444D-8638-9FEACCC6A10F}" type="presOf" srcId="{E8D7E4C5-0734-450C-8BDA-12BC2CA84616}" destId="{7FF1034D-AC56-4A26-A0BE-79F7E1EED00A}" srcOrd="0" destOrd="0" presId="urn:microsoft.com/office/officeart/2005/8/layout/hList7"/>
    <dgm:cxn modelId="{587487D6-7F26-44AB-ACF4-CABE92EBFF71}" type="presOf" srcId="{FF23177E-B4A0-422C-8C8D-BF2D27080E56}" destId="{07768444-4455-4392-B220-066AC46B1F2C}" srcOrd="1" destOrd="1" presId="urn:microsoft.com/office/officeart/2005/8/layout/hList7"/>
    <dgm:cxn modelId="{A79F35D8-34E4-4E46-84CD-BBD6D179EA86}" type="presOf" srcId="{042A0D14-ABB4-4FA3-9A20-55D9BA01D117}" destId="{B8393735-CF81-4152-8484-FCD80E0C8CFD}" srcOrd="0" destOrd="0" presId="urn:microsoft.com/office/officeart/2005/8/layout/hList7"/>
    <dgm:cxn modelId="{400FFEE9-8291-4A20-8F1E-1092441CBA3C}" srcId="{0DD8915E-DC14-41D6-9BB5-F49E1C265163}" destId="{B48C76EB-16C9-494D-8AAA-A197C62C8182}" srcOrd="1" destOrd="0" parTransId="{1C1F31FA-EFCB-4F5B-A8D5-7A55D27936EE}" sibTransId="{7764BF42-3CA5-4087-9E33-F30D0CF920B9}"/>
    <dgm:cxn modelId="{668E3CEA-475D-49D2-A4A9-CB4F8C2BD183}" type="presOf" srcId="{34D72F64-9216-4710-94B0-C3543F75A212}" destId="{0D6DB6AF-5F86-4244-8058-B6E54E858FA1}" srcOrd="1" destOrd="0" presId="urn:microsoft.com/office/officeart/2005/8/layout/hList7"/>
    <dgm:cxn modelId="{3B1D9894-2DCB-4D66-81C6-FA83DB06C674}" type="presParOf" srcId="{A34AE8AA-FDF7-FA40-BADC-6B62C2B1DE88}" destId="{2107607C-A87A-3347-81F6-106C527DBD58}" srcOrd="0" destOrd="0" presId="urn:microsoft.com/office/officeart/2005/8/layout/hList7"/>
    <dgm:cxn modelId="{7C8D457B-41E4-4B08-904F-EB9F06EE4B01}" type="presParOf" srcId="{A34AE8AA-FDF7-FA40-BADC-6B62C2B1DE88}" destId="{0955960D-7F7D-E54C-8843-B1DBEEBFB364}" srcOrd="1" destOrd="0" presId="urn:microsoft.com/office/officeart/2005/8/layout/hList7"/>
    <dgm:cxn modelId="{9908F842-D3C7-407A-913A-A78D530C270B}" type="presParOf" srcId="{0955960D-7F7D-E54C-8843-B1DBEEBFB364}" destId="{3E72D47D-F017-4F76-9AB4-9975BCC51620}" srcOrd="0" destOrd="0" presId="urn:microsoft.com/office/officeart/2005/8/layout/hList7"/>
    <dgm:cxn modelId="{943C5718-27B9-4837-B5BF-2A019531A4D1}" type="presParOf" srcId="{3E72D47D-F017-4F76-9AB4-9975BCC51620}" destId="{0CE4B2F0-3A21-468D-B1A1-2A071C070372}" srcOrd="0" destOrd="0" presId="urn:microsoft.com/office/officeart/2005/8/layout/hList7"/>
    <dgm:cxn modelId="{832A130D-6108-4861-82F1-51250DB93D2A}" type="presParOf" srcId="{3E72D47D-F017-4F76-9AB4-9975BCC51620}" destId="{0D6DB6AF-5F86-4244-8058-B6E54E858FA1}" srcOrd="1" destOrd="0" presId="urn:microsoft.com/office/officeart/2005/8/layout/hList7"/>
    <dgm:cxn modelId="{A761AA21-1AE0-4C67-AFDD-08A146C3C42D}" type="presParOf" srcId="{3E72D47D-F017-4F76-9AB4-9975BCC51620}" destId="{07656FD2-5A97-4405-9613-655F08FE29E6}" srcOrd="2" destOrd="0" presId="urn:microsoft.com/office/officeart/2005/8/layout/hList7"/>
    <dgm:cxn modelId="{7E104D4B-2800-4D8A-B298-EAA658BA9F06}" type="presParOf" srcId="{3E72D47D-F017-4F76-9AB4-9975BCC51620}" destId="{CCEB388F-BF03-4D54-A57E-C20958AF2CAD}" srcOrd="3" destOrd="0" presId="urn:microsoft.com/office/officeart/2005/8/layout/hList7"/>
    <dgm:cxn modelId="{F14C4D5E-0236-4D37-9FCF-708D01F3DEBB}" type="presParOf" srcId="{0955960D-7F7D-E54C-8843-B1DBEEBFB364}" destId="{7FF1034D-AC56-4A26-A0BE-79F7E1EED00A}" srcOrd="1" destOrd="0" presId="urn:microsoft.com/office/officeart/2005/8/layout/hList7"/>
    <dgm:cxn modelId="{F02560B5-7F46-43D8-81E4-2928E18D8878}" type="presParOf" srcId="{0955960D-7F7D-E54C-8843-B1DBEEBFB364}" destId="{E29D3A5D-6F8B-4973-8754-23CD91A101CE}" srcOrd="2" destOrd="0" presId="urn:microsoft.com/office/officeart/2005/8/layout/hList7"/>
    <dgm:cxn modelId="{EFAD5B02-ED05-4733-8CCB-C6EE88E99F7E}" type="presParOf" srcId="{E29D3A5D-6F8B-4973-8754-23CD91A101CE}" destId="{C3E15256-1DA1-40F0-ADE4-93F4D65DD82B}" srcOrd="0" destOrd="0" presId="urn:microsoft.com/office/officeart/2005/8/layout/hList7"/>
    <dgm:cxn modelId="{436BA954-0E0E-4E8B-BEB5-1D9DA8587F26}" type="presParOf" srcId="{E29D3A5D-6F8B-4973-8754-23CD91A101CE}" destId="{49B10A0F-8652-4100-9EB1-F529217868B4}" srcOrd="1" destOrd="0" presId="urn:microsoft.com/office/officeart/2005/8/layout/hList7"/>
    <dgm:cxn modelId="{CDCC143D-2FA3-4B22-A549-FB2EC46C2938}" type="presParOf" srcId="{E29D3A5D-6F8B-4973-8754-23CD91A101CE}" destId="{3098FCD3-961C-49E8-8A73-D37A54D4790E}" srcOrd="2" destOrd="0" presId="urn:microsoft.com/office/officeart/2005/8/layout/hList7"/>
    <dgm:cxn modelId="{E5945426-ABDB-4899-B71C-7C97EEE848A1}" type="presParOf" srcId="{E29D3A5D-6F8B-4973-8754-23CD91A101CE}" destId="{F1F203A2-8CD7-4E87-8A98-EE943472EFB3}" srcOrd="3" destOrd="0" presId="urn:microsoft.com/office/officeart/2005/8/layout/hList7"/>
    <dgm:cxn modelId="{3A2084EE-2612-4332-8EFD-ABB2AC5AE2B2}" type="presParOf" srcId="{0955960D-7F7D-E54C-8843-B1DBEEBFB364}" destId="{04E4B746-2DD2-40F5-A661-5E65869BCE6D}" srcOrd="3" destOrd="0" presId="urn:microsoft.com/office/officeart/2005/8/layout/hList7"/>
    <dgm:cxn modelId="{7989E7F0-3B94-4234-A5B2-1F1C4B364104}" type="presParOf" srcId="{0955960D-7F7D-E54C-8843-B1DBEEBFB364}" destId="{59D91592-C300-4D86-8FED-24A18D585512}" srcOrd="4" destOrd="0" presId="urn:microsoft.com/office/officeart/2005/8/layout/hList7"/>
    <dgm:cxn modelId="{B6A8343E-10CB-4C2A-AAAD-D558DF25AFF5}" type="presParOf" srcId="{59D91592-C300-4D86-8FED-24A18D585512}" destId="{53BAE71A-1ED4-4DDD-87A7-5EE7B5A056AC}" srcOrd="0" destOrd="0" presId="urn:microsoft.com/office/officeart/2005/8/layout/hList7"/>
    <dgm:cxn modelId="{6C651811-D84F-4CF1-8E3E-99D02042920F}" type="presParOf" srcId="{59D91592-C300-4D86-8FED-24A18D585512}" destId="{07768444-4455-4392-B220-066AC46B1F2C}" srcOrd="1" destOrd="0" presId="urn:microsoft.com/office/officeart/2005/8/layout/hList7"/>
    <dgm:cxn modelId="{3819BF8D-8A01-4184-9AE9-E4E81EB91FD6}" type="presParOf" srcId="{59D91592-C300-4D86-8FED-24A18D585512}" destId="{5BEBA3F1-4E77-46C9-B5D9-BE308BDC6C10}" srcOrd="2" destOrd="0" presId="urn:microsoft.com/office/officeart/2005/8/layout/hList7"/>
    <dgm:cxn modelId="{564B5525-8493-40C2-A34B-060A5B167FE8}" type="presParOf" srcId="{59D91592-C300-4D86-8FED-24A18D585512}" destId="{56EB47D9-1A59-4297-9591-86AA0AFCB09C}" srcOrd="3" destOrd="0" presId="urn:microsoft.com/office/officeart/2005/8/layout/hList7"/>
    <dgm:cxn modelId="{A6656393-EA60-4FF4-B6C3-9033638F44D4}" type="presParOf" srcId="{0955960D-7F7D-E54C-8843-B1DBEEBFB364}" destId="{196D05C9-3C1E-4F41-8B08-57B4DBC2E7E6}" srcOrd="5" destOrd="0" presId="urn:microsoft.com/office/officeart/2005/8/layout/hList7"/>
    <dgm:cxn modelId="{78F5CF39-462C-44A0-B903-176B823CEE24}" type="presParOf" srcId="{0955960D-7F7D-E54C-8843-B1DBEEBFB364}" destId="{9E76DD9D-2AEA-4E64-9FF1-F90274D96313}" srcOrd="6" destOrd="0" presId="urn:microsoft.com/office/officeart/2005/8/layout/hList7"/>
    <dgm:cxn modelId="{C550304E-FA1B-491E-A53B-FCFD9435B188}" type="presParOf" srcId="{9E76DD9D-2AEA-4E64-9FF1-F90274D96313}" destId="{B8393735-CF81-4152-8484-FCD80E0C8CFD}" srcOrd="0" destOrd="0" presId="urn:microsoft.com/office/officeart/2005/8/layout/hList7"/>
    <dgm:cxn modelId="{92417B6F-0F36-4492-89DA-20AB24BC3A6A}" type="presParOf" srcId="{9E76DD9D-2AEA-4E64-9FF1-F90274D96313}" destId="{7A658335-F356-4FC0-B128-8BABAC7863F4}" srcOrd="1" destOrd="0" presId="urn:microsoft.com/office/officeart/2005/8/layout/hList7"/>
    <dgm:cxn modelId="{FED9CD17-44D2-41EA-8431-670D17D56FCA}" type="presParOf" srcId="{9E76DD9D-2AEA-4E64-9FF1-F90274D96313}" destId="{C659DD96-4D72-41A7-B123-9E67D8B99C22}" srcOrd="2" destOrd="0" presId="urn:microsoft.com/office/officeart/2005/8/layout/hList7"/>
    <dgm:cxn modelId="{12A832D3-031B-4EB9-B41E-F3DFEB89913E}" type="presParOf" srcId="{9E76DD9D-2AEA-4E64-9FF1-F90274D96313}" destId="{CDC6367E-AB9C-4105-B52B-370CAAD4539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hList7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34D72F64-9216-4710-94B0-C3543F75A212}">
      <dgm:prSet phldr="0"/>
      <dgm:spPr/>
      <dgm:t>
        <a:bodyPr/>
        <a:lstStyle/>
        <a:p>
          <a:pPr marL="0" algn="ctr" rtl="0"/>
          <a:r>
            <a:rPr lang="en-US" dirty="0">
              <a:latin typeface="Tenorite"/>
            </a:rPr>
            <a:t>Forward Fill Interpolation</a:t>
          </a:r>
          <a:endParaRPr lang="en-US" dirty="0"/>
        </a:p>
      </dgm:t>
    </dgm:pt>
    <dgm:pt modelId="{B3A1920F-0105-40DF-A0A6-6152CC64FC04}" type="parTrans" cxnId="{89024A6B-EC72-417B-95B2-0C82762C89EB}">
      <dgm:prSet/>
      <dgm:spPr/>
    </dgm:pt>
    <dgm:pt modelId="{E8D7E4C5-0734-450C-8BDA-12BC2CA84616}" type="sibTrans" cxnId="{89024A6B-EC72-417B-95B2-0C82762C89EB}">
      <dgm:prSet/>
      <dgm:spPr/>
    </dgm:pt>
    <dgm:pt modelId="{16A16E78-CA88-4963-983A-D54916063A75}">
      <dgm:prSet phldr="0"/>
      <dgm:spPr/>
      <dgm:t>
        <a:bodyPr/>
        <a:lstStyle/>
        <a:p>
          <a:pPr marL="0" algn="ctr" rtl="0"/>
          <a:r>
            <a:rPr lang="en-US" dirty="0">
              <a:latin typeface="Tenorite"/>
            </a:rPr>
            <a:t>Cubic </a:t>
          </a:r>
          <a:r>
            <a:rPr lang="en-US" dirty="0"/>
            <a:t>Interpolation</a:t>
          </a:r>
        </a:p>
      </dgm:t>
    </dgm:pt>
    <dgm:pt modelId="{0B2EF300-6AC1-459F-85E9-77DE1F25E2B3}" type="parTrans" cxnId="{3AA586A4-1D4A-4964-BCC6-0CFF1811B3EE}">
      <dgm:prSet/>
      <dgm:spPr/>
    </dgm:pt>
    <dgm:pt modelId="{A346714F-F06B-4DBB-9770-EFCF60E1891A}" type="sibTrans" cxnId="{3AA586A4-1D4A-4964-BCC6-0CFF1811B3EE}">
      <dgm:prSet/>
      <dgm:spPr/>
    </dgm:pt>
    <dgm:pt modelId="{042A0D14-ABB4-4FA3-9A20-55D9BA01D117}">
      <dgm:prSet phldr="0"/>
      <dgm:spPr/>
      <dgm:t>
        <a:bodyPr/>
        <a:lstStyle/>
        <a:p>
          <a:pPr marL="0" algn="ctr" rtl="0"/>
          <a:r>
            <a:rPr lang="en-US" dirty="0">
              <a:latin typeface="Tenorite"/>
            </a:rPr>
            <a:t>Spline </a:t>
          </a:r>
          <a:r>
            <a:rPr lang="en-US" dirty="0"/>
            <a:t>Interpolation</a:t>
          </a:r>
        </a:p>
      </dgm:t>
    </dgm:pt>
    <dgm:pt modelId="{6748399C-EAEC-42B9-B912-904C818214B3}" type="parTrans" cxnId="{63758CC0-7CF0-4B42-BFC7-4C092069A22C}">
      <dgm:prSet/>
      <dgm:spPr/>
    </dgm:pt>
    <dgm:pt modelId="{F7EF3F0C-73AF-40D6-9C58-8104F3561DA2}" type="sibTrans" cxnId="{63758CC0-7CF0-4B42-BFC7-4C092069A22C}">
      <dgm:prSet/>
      <dgm:spPr/>
    </dgm:pt>
    <dgm:pt modelId="{5070BAED-DA72-4F4C-8C49-910B641B0DB4}">
      <dgm:prSet phldr="0"/>
      <dgm:spPr/>
      <dgm:t>
        <a:bodyPr/>
        <a:lstStyle/>
        <a:p>
          <a:pPr marL="0" algn="ctr" rtl="0"/>
          <a:r>
            <a:rPr lang="en-US" dirty="0">
              <a:latin typeface="Tenorite"/>
            </a:rPr>
            <a:t>Linear </a:t>
          </a:r>
          <a:r>
            <a:rPr lang="en-US" dirty="0"/>
            <a:t>Interpolation</a:t>
          </a:r>
        </a:p>
      </dgm:t>
    </dgm:pt>
    <dgm:pt modelId="{CF376FF6-E815-4641-AB80-B31AC5434F27}" type="parTrans" cxnId="{613FE266-8457-4D48-AD41-1B097155AA38}">
      <dgm:prSet/>
      <dgm:spPr/>
    </dgm:pt>
    <dgm:pt modelId="{AA31A602-AE76-4C48-BA26-35ADDC9E57F9}" type="sibTrans" cxnId="{613FE266-8457-4D48-AD41-1B097155AA38}">
      <dgm:prSet/>
      <dgm:spPr/>
    </dgm:pt>
    <dgm:pt modelId="{A34AE8AA-FDF7-FA40-BADC-6B62C2B1DE88}" type="pres">
      <dgm:prSet presAssocID="{0DD8915E-DC14-41D6-9BB5-F49E1C265163}" presName="Name0" presStyleCnt="0">
        <dgm:presLayoutVars>
          <dgm:dir/>
          <dgm:resizeHandles val="exact"/>
        </dgm:presLayoutVars>
      </dgm:prSet>
      <dgm:spPr/>
    </dgm:pt>
    <dgm:pt modelId="{2107607C-A87A-3347-81F6-106C527DBD58}" type="pres">
      <dgm:prSet presAssocID="{0DD8915E-DC14-41D6-9BB5-F49E1C265163}" presName="fgShape" presStyleLbl="fgShp" presStyleIdx="0" presStyleCnt="1" custLinFactNeighborX="140" custLinFactNeighborY="-19001"/>
      <dgm:spPr/>
    </dgm:pt>
    <dgm:pt modelId="{0955960D-7F7D-E54C-8843-B1DBEEBFB364}" type="pres">
      <dgm:prSet presAssocID="{0DD8915E-DC14-41D6-9BB5-F49E1C265163}" presName="linComp" presStyleCnt="0"/>
      <dgm:spPr/>
    </dgm:pt>
    <dgm:pt modelId="{3E72D47D-F017-4F76-9AB4-9975BCC51620}" type="pres">
      <dgm:prSet presAssocID="{34D72F64-9216-4710-94B0-C3543F75A212}" presName="compNode" presStyleCnt="0"/>
      <dgm:spPr/>
    </dgm:pt>
    <dgm:pt modelId="{0CE4B2F0-3A21-468D-B1A1-2A071C070372}" type="pres">
      <dgm:prSet presAssocID="{34D72F64-9216-4710-94B0-C3543F75A212}" presName="bkgdShape" presStyleLbl="node1" presStyleIdx="0" presStyleCnt="4"/>
      <dgm:spPr/>
    </dgm:pt>
    <dgm:pt modelId="{0D6DB6AF-5F86-4244-8058-B6E54E858FA1}" type="pres">
      <dgm:prSet presAssocID="{34D72F64-9216-4710-94B0-C3543F75A212}" presName="nodeTx" presStyleLbl="node1" presStyleIdx="0" presStyleCnt="4">
        <dgm:presLayoutVars>
          <dgm:bulletEnabled val="1"/>
        </dgm:presLayoutVars>
      </dgm:prSet>
      <dgm:spPr/>
    </dgm:pt>
    <dgm:pt modelId="{07656FD2-5A97-4405-9613-655F08FE29E6}" type="pres">
      <dgm:prSet presAssocID="{34D72F64-9216-4710-94B0-C3543F75A212}" presName="invisiNode" presStyleLbl="node1" presStyleIdx="0" presStyleCnt="4"/>
      <dgm:spPr/>
    </dgm:pt>
    <dgm:pt modelId="{CCEB388F-BF03-4D54-A57E-C20958AF2CAD}" type="pres">
      <dgm:prSet presAssocID="{34D72F64-9216-4710-94B0-C3543F75A212}" presName="imagNode" presStyleLbl="fgImgPlace1" presStyleIdx="0" presStyleCnt="4"/>
      <dgm:spPr/>
    </dgm:pt>
    <dgm:pt modelId="{7FF1034D-AC56-4A26-A0BE-79F7E1EED00A}" type="pres">
      <dgm:prSet presAssocID="{E8D7E4C5-0734-450C-8BDA-12BC2CA84616}" presName="sibTrans" presStyleLbl="sibTrans2D1" presStyleIdx="0" presStyleCnt="0"/>
      <dgm:spPr/>
    </dgm:pt>
    <dgm:pt modelId="{F28A1EF4-5E81-43F2-AB01-2FF69BF664C2}" type="pres">
      <dgm:prSet presAssocID="{5070BAED-DA72-4F4C-8C49-910B641B0DB4}" presName="compNode" presStyleCnt="0"/>
      <dgm:spPr/>
    </dgm:pt>
    <dgm:pt modelId="{21E4CDB5-B9D3-474F-AEA8-C8ABA878A224}" type="pres">
      <dgm:prSet presAssocID="{5070BAED-DA72-4F4C-8C49-910B641B0DB4}" presName="bkgdShape" presStyleLbl="node1" presStyleIdx="1" presStyleCnt="4"/>
      <dgm:spPr/>
    </dgm:pt>
    <dgm:pt modelId="{9350852B-47E1-4F7A-A808-DC8206E9AF21}" type="pres">
      <dgm:prSet presAssocID="{5070BAED-DA72-4F4C-8C49-910B641B0DB4}" presName="nodeTx" presStyleLbl="node1" presStyleIdx="1" presStyleCnt="4">
        <dgm:presLayoutVars>
          <dgm:bulletEnabled val="1"/>
        </dgm:presLayoutVars>
      </dgm:prSet>
      <dgm:spPr/>
    </dgm:pt>
    <dgm:pt modelId="{E326C181-CDA1-4FCD-9023-BADCBB0D853A}" type="pres">
      <dgm:prSet presAssocID="{5070BAED-DA72-4F4C-8C49-910B641B0DB4}" presName="invisiNode" presStyleLbl="node1" presStyleIdx="1" presStyleCnt="4"/>
      <dgm:spPr/>
    </dgm:pt>
    <dgm:pt modelId="{2B1759B8-8879-40B4-BA51-5B7DC071D796}" type="pres">
      <dgm:prSet presAssocID="{5070BAED-DA72-4F4C-8C49-910B641B0DB4}" presName="imagNode" presStyleLbl="fgImgPlace1" presStyleIdx="1" presStyleCnt="4"/>
      <dgm:spPr/>
    </dgm:pt>
    <dgm:pt modelId="{9D27B651-39AC-4960-82EA-823A2D099393}" type="pres">
      <dgm:prSet presAssocID="{AA31A602-AE76-4C48-BA26-35ADDC9E57F9}" presName="sibTrans" presStyleLbl="sibTrans2D1" presStyleIdx="0" presStyleCnt="0"/>
      <dgm:spPr/>
    </dgm:pt>
    <dgm:pt modelId="{59D91592-C300-4D86-8FED-24A18D585512}" type="pres">
      <dgm:prSet presAssocID="{16A16E78-CA88-4963-983A-D54916063A75}" presName="compNode" presStyleCnt="0"/>
      <dgm:spPr/>
    </dgm:pt>
    <dgm:pt modelId="{53BAE71A-1ED4-4DDD-87A7-5EE7B5A056AC}" type="pres">
      <dgm:prSet presAssocID="{16A16E78-CA88-4963-983A-D54916063A75}" presName="bkgdShape" presStyleLbl="node1" presStyleIdx="2" presStyleCnt="4"/>
      <dgm:spPr/>
    </dgm:pt>
    <dgm:pt modelId="{07768444-4455-4392-B220-066AC46B1F2C}" type="pres">
      <dgm:prSet presAssocID="{16A16E78-CA88-4963-983A-D54916063A75}" presName="nodeTx" presStyleLbl="node1" presStyleIdx="2" presStyleCnt="4">
        <dgm:presLayoutVars>
          <dgm:bulletEnabled val="1"/>
        </dgm:presLayoutVars>
      </dgm:prSet>
      <dgm:spPr/>
    </dgm:pt>
    <dgm:pt modelId="{5BEBA3F1-4E77-46C9-B5D9-BE308BDC6C10}" type="pres">
      <dgm:prSet presAssocID="{16A16E78-CA88-4963-983A-D54916063A75}" presName="invisiNode" presStyleLbl="node1" presStyleIdx="2" presStyleCnt="4"/>
      <dgm:spPr/>
    </dgm:pt>
    <dgm:pt modelId="{56EB47D9-1A59-4297-9591-86AA0AFCB09C}" type="pres">
      <dgm:prSet presAssocID="{16A16E78-CA88-4963-983A-D54916063A75}" presName="imagNode" presStyleLbl="fgImgPlace1" presStyleIdx="2" presStyleCnt="4"/>
      <dgm:spPr/>
    </dgm:pt>
    <dgm:pt modelId="{196D05C9-3C1E-4F41-8B08-57B4DBC2E7E6}" type="pres">
      <dgm:prSet presAssocID="{A346714F-F06B-4DBB-9770-EFCF60E1891A}" presName="sibTrans" presStyleLbl="sibTrans2D1" presStyleIdx="0" presStyleCnt="0"/>
      <dgm:spPr/>
    </dgm:pt>
    <dgm:pt modelId="{9E76DD9D-2AEA-4E64-9FF1-F90274D96313}" type="pres">
      <dgm:prSet presAssocID="{042A0D14-ABB4-4FA3-9A20-55D9BA01D117}" presName="compNode" presStyleCnt="0"/>
      <dgm:spPr/>
    </dgm:pt>
    <dgm:pt modelId="{B8393735-CF81-4152-8484-FCD80E0C8CFD}" type="pres">
      <dgm:prSet presAssocID="{042A0D14-ABB4-4FA3-9A20-55D9BA01D117}" presName="bkgdShape" presStyleLbl="node1" presStyleIdx="3" presStyleCnt="4"/>
      <dgm:spPr/>
    </dgm:pt>
    <dgm:pt modelId="{7A658335-F356-4FC0-B128-8BABAC7863F4}" type="pres">
      <dgm:prSet presAssocID="{042A0D14-ABB4-4FA3-9A20-55D9BA01D117}" presName="nodeTx" presStyleLbl="node1" presStyleIdx="3" presStyleCnt="4">
        <dgm:presLayoutVars>
          <dgm:bulletEnabled val="1"/>
        </dgm:presLayoutVars>
      </dgm:prSet>
      <dgm:spPr/>
    </dgm:pt>
    <dgm:pt modelId="{C659DD96-4D72-41A7-B123-9E67D8B99C22}" type="pres">
      <dgm:prSet presAssocID="{042A0D14-ABB4-4FA3-9A20-55D9BA01D117}" presName="invisiNode" presStyleLbl="node1" presStyleIdx="3" presStyleCnt="4"/>
      <dgm:spPr/>
    </dgm:pt>
    <dgm:pt modelId="{CDC6367E-AB9C-4105-B52B-370CAAD4539A}" type="pres">
      <dgm:prSet presAssocID="{042A0D14-ABB4-4FA3-9A20-55D9BA01D117}" presName="imagNode" presStyleLbl="fgImgPlace1" presStyleIdx="3" presStyleCnt="4"/>
      <dgm:spPr/>
    </dgm:pt>
  </dgm:ptLst>
  <dgm:cxnLst>
    <dgm:cxn modelId="{9A40A12D-BB1E-4EA9-83FF-9F21AC7E5970}" type="presOf" srcId="{34D72F64-9216-4710-94B0-C3543F75A212}" destId="{0CE4B2F0-3A21-468D-B1A1-2A071C070372}" srcOrd="0" destOrd="0" presId="urn:microsoft.com/office/officeart/2005/8/layout/hList7"/>
    <dgm:cxn modelId="{3DF6D639-6764-42D4-8D66-2C89F3C0BD23}" type="presOf" srcId="{E8D7E4C5-0734-450C-8BDA-12BC2CA84616}" destId="{7FF1034D-AC56-4A26-A0BE-79F7E1EED00A}" srcOrd="0" destOrd="0" presId="urn:microsoft.com/office/officeart/2005/8/layout/hList7"/>
    <dgm:cxn modelId="{613FE266-8457-4D48-AD41-1B097155AA38}" srcId="{0DD8915E-DC14-41D6-9BB5-F49E1C265163}" destId="{5070BAED-DA72-4F4C-8C49-910B641B0DB4}" srcOrd="1" destOrd="0" parTransId="{CF376FF6-E815-4641-AB80-B31AC5434F27}" sibTransId="{AA31A602-AE76-4C48-BA26-35ADDC9E57F9}"/>
    <dgm:cxn modelId="{89024A6B-EC72-417B-95B2-0C82762C89EB}" srcId="{0DD8915E-DC14-41D6-9BB5-F49E1C265163}" destId="{34D72F64-9216-4710-94B0-C3543F75A212}" srcOrd="0" destOrd="0" parTransId="{B3A1920F-0105-40DF-A0A6-6152CC64FC04}" sibTransId="{E8D7E4C5-0734-450C-8BDA-12BC2CA84616}"/>
    <dgm:cxn modelId="{30538C6F-93E6-441B-970E-F96A5C90FA17}" type="presOf" srcId="{16A16E78-CA88-4963-983A-D54916063A75}" destId="{07768444-4455-4392-B220-066AC46B1F2C}" srcOrd="1" destOrd="0" presId="urn:microsoft.com/office/officeart/2005/8/layout/hList7"/>
    <dgm:cxn modelId="{AE4E1B82-9650-4379-85FD-43BF544FC9F3}" type="presOf" srcId="{A346714F-F06B-4DBB-9770-EFCF60E1891A}" destId="{196D05C9-3C1E-4F41-8B08-57B4DBC2E7E6}" srcOrd="0" destOrd="0" presId="urn:microsoft.com/office/officeart/2005/8/layout/hList7"/>
    <dgm:cxn modelId="{58BD1583-840C-41B9-86EF-4E3230695A19}" type="presOf" srcId="{042A0D14-ABB4-4FA3-9A20-55D9BA01D117}" destId="{B8393735-CF81-4152-8484-FCD80E0C8CFD}" srcOrd="0" destOrd="0" presId="urn:microsoft.com/office/officeart/2005/8/layout/hList7"/>
    <dgm:cxn modelId="{AB453D91-EFD6-4FBD-B300-9B2C1C6845FC}" type="presOf" srcId="{AA31A602-AE76-4C48-BA26-35ADDC9E57F9}" destId="{9D27B651-39AC-4960-82EA-823A2D099393}" srcOrd="0" destOrd="0" presId="urn:microsoft.com/office/officeart/2005/8/layout/hList7"/>
    <dgm:cxn modelId="{2E81C594-1A37-4A7C-9766-5D74B3989094}" type="presOf" srcId="{5070BAED-DA72-4F4C-8C49-910B641B0DB4}" destId="{21E4CDB5-B9D3-474F-AEA8-C8ABA878A224}" srcOrd="0" destOrd="0" presId="urn:microsoft.com/office/officeart/2005/8/layout/hList7"/>
    <dgm:cxn modelId="{781B6FA0-0F00-0D41-8C2E-EA6A255C6967}" type="presOf" srcId="{0DD8915E-DC14-41D6-9BB5-F49E1C265163}" destId="{A34AE8AA-FDF7-FA40-BADC-6B62C2B1DE88}" srcOrd="0" destOrd="0" presId="urn:microsoft.com/office/officeart/2005/8/layout/hList7"/>
    <dgm:cxn modelId="{3AA586A4-1D4A-4964-BCC6-0CFF1811B3EE}" srcId="{0DD8915E-DC14-41D6-9BB5-F49E1C265163}" destId="{16A16E78-CA88-4963-983A-D54916063A75}" srcOrd="2" destOrd="0" parTransId="{0B2EF300-6AC1-459F-85E9-77DE1F25E2B3}" sibTransId="{A346714F-F06B-4DBB-9770-EFCF60E1891A}"/>
    <dgm:cxn modelId="{0E2495A5-FB23-4448-9DE6-21DC80AAAFB6}" type="presOf" srcId="{34D72F64-9216-4710-94B0-C3543F75A212}" destId="{0D6DB6AF-5F86-4244-8058-B6E54E858FA1}" srcOrd="1" destOrd="0" presId="urn:microsoft.com/office/officeart/2005/8/layout/hList7"/>
    <dgm:cxn modelId="{79D584AB-6419-4DFA-AF0B-E71C2B680536}" type="presOf" srcId="{5070BAED-DA72-4F4C-8C49-910B641B0DB4}" destId="{9350852B-47E1-4F7A-A808-DC8206E9AF21}" srcOrd="1" destOrd="0" presId="urn:microsoft.com/office/officeart/2005/8/layout/hList7"/>
    <dgm:cxn modelId="{F01B62AF-67FD-46F2-AFDD-843D28CA3CFE}" type="presOf" srcId="{042A0D14-ABB4-4FA3-9A20-55D9BA01D117}" destId="{7A658335-F356-4FC0-B128-8BABAC7863F4}" srcOrd="1" destOrd="0" presId="urn:microsoft.com/office/officeart/2005/8/layout/hList7"/>
    <dgm:cxn modelId="{63758CC0-7CF0-4B42-BFC7-4C092069A22C}" srcId="{0DD8915E-DC14-41D6-9BB5-F49E1C265163}" destId="{042A0D14-ABB4-4FA3-9A20-55D9BA01D117}" srcOrd="3" destOrd="0" parTransId="{6748399C-EAEC-42B9-B912-904C818214B3}" sibTransId="{F7EF3F0C-73AF-40D6-9C58-8104F3561DA2}"/>
    <dgm:cxn modelId="{F8613AD3-E168-4008-AB1D-CDF693EE220B}" type="presOf" srcId="{16A16E78-CA88-4963-983A-D54916063A75}" destId="{53BAE71A-1ED4-4DDD-87A7-5EE7B5A056AC}" srcOrd="0" destOrd="0" presId="urn:microsoft.com/office/officeart/2005/8/layout/hList7"/>
    <dgm:cxn modelId="{42F0D15D-CB32-4F41-8336-0A8892DD0E22}" type="presParOf" srcId="{A34AE8AA-FDF7-FA40-BADC-6B62C2B1DE88}" destId="{2107607C-A87A-3347-81F6-106C527DBD58}" srcOrd="0" destOrd="0" presId="urn:microsoft.com/office/officeart/2005/8/layout/hList7"/>
    <dgm:cxn modelId="{F20677B3-3DC9-4029-BEE8-E308AF1C4B84}" type="presParOf" srcId="{A34AE8AA-FDF7-FA40-BADC-6B62C2B1DE88}" destId="{0955960D-7F7D-E54C-8843-B1DBEEBFB364}" srcOrd="1" destOrd="0" presId="urn:microsoft.com/office/officeart/2005/8/layout/hList7"/>
    <dgm:cxn modelId="{3E150767-31D0-4B98-AC7F-AFB0BF4FD6B2}" type="presParOf" srcId="{0955960D-7F7D-E54C-8843-B1DBEEBFB364}" destId="{3E72D47D-F017-4F76-9AB4-9975BCC51620}" srcOrd="0" destOrd="0" presId="urn:microsoft.com/office/officeart/2005/8/layout/hList7"/>
    <dgm:cxn modelId="{7980B4FC-B099-43F5-9C7A-789C2D3D926F}" type="presParOf" srcId="{3E72D47D-F017-4F76-9AB4-9975BCC51620}" destId="{0CE4B2F0-3A21-468D-B1A1-2A071C070372}" srcOrd="0" destOrd="0" presId="urn:microsoft.com/office/officeart/2005/8/layout/hList7"/>
    <dgm:cxn modelId="{72845188-7B4B-4586-9FB5-B8A07DAA7E9E}" type="presParOf" srcId="{3E72D47D-F017-4F76-9AB4-9975BCC51620}" destId="{0D6DB6AF-5F86-4244-8058-B6E54E858FA1}" srcOrd="1" destOrd="0" presId="urn:microsoft.com/office/officeart/2005/8/layout/hList7"/>
    <dgm:cxn modelId="{395CD663-1920-44B2-B504-699DFC19CA1E}" type="presParOf" srcId="{3E72D47D-F017-4F76-9AB4-9975BCC51620}" destId="{07656FD2-5A97-4405-9613-655F08FE29E6}" srcOrd="2" destOrd="0" presId="urn:microsoft.com/office/officeart/2005/8/layout/hList7"/>
    <dgm:cxn modelId="{84993317-CBB0-45BA-A85D-177FD2CCE8AB}" type="presParOf" srcId="{3E72D47D-F017-4F76-9AB4-9975BCC51620}" destId="{CCEB388F-BF03-4D54-A57E-C20958AF2CAD}" srcOrd="3" destOrd="0" presId="urn:microsoft.com/office/officeart/2005/8/layout/hList7"/>
    <dgm:cxn modelId="{B7D942F8-9E1C-45D7-A055-F3AB0C747791}" type="presParOf" srcId="{0955960D-7F7D-E54C-8843-B1DBEEBFB364}" destId="{7FF1034D-AC56-4A26-A0BE-79F7E1EED00A}" srcOrd="1" destOrd="0" presId="urn:microsoft.com/office/officeart/2005/8/layout/hList7"/>
    <dgm:cxn modelId="{9D03EDD0-EB6B-4A0B-A6E8-E7B6C36E4A12}" type="presParOf" srcId="{0955960D-7F7D-E54C-8843-B1DBEEBFB364}" destId="{F28A1EF4-5E81-43F2-AB01-2FF69BF664C2}" srcOrd="2" destOrd="0" presId="urn:microsoft.com/office/officeart/2005/8/layout/hList7"/>
    <dgm:cxn modelId="{FD0A1F1A-1184-4F93-A9FB-13B0515F8CDA}" type="presParOf" srcId="{F28A1EF4-5E81-43F2-AB01-2FF69BF664C2}" destId="{21E4CDB5-B9D3-474F-AEA8-C8ABA878A224}" srcOrd="0" destOrd="0" presId="urn:microsoft.com/office/officeart/2005/8/layout/hList7"/>
    <dgm:cxn modelId="{97AF2794-FCFF-4D3E-8807-D6F791366EC5}" type="presParOf" srcId="{F28A1EF4-5E81-43F2-AB01-2FF69BF664C2}" destId="{9350852B-47E1-4F7A-A808-DC8206E9AF21}" srcOrd="1" destOrd="0" presId="urn:microsoft.com/office/officeart/2005/8/layout/hList7"/>
    <dgm:cxn modelId="{5769621A-78DD-4300-B09A-A3D0B29C9E47}" type="presParOf" srcId="{F28A1EF4-5E81-43F2-AB01-2FF69BF664C2}" destId="{E326C181-CDA1-4FCD-9023-BADCBB0D853A}" srcOrd="2" destOrd="0" presId="urn:microsoft.com/office/officeart/2005/8/layout/hList7"/>
    <dgm:cxn modelId="{D53770D7-25BB-4CDB-AC49-ABF32037FAF1}" type="presParOf" srcId="{F28A1EF4-5E81-43F2-AB01-2FF69BF664C2}" destId="{2B1759B8-8879-40B4-BA51-5B7DC071D796}" srcOrd="3" destOrd="0" presId="urn:microsoft.com/office/officeart/2005/8/layout/hList7"/>
    <dgm:cxn modelId="{7ED0B826-DD66-4286-8110-8117FC2C0BCD}" type="presParOf" srcId="{0955960D-7F7D-E54C-8843-B1DBEEBFB364}" destId="{9D27B651-39AC-4960-82EA-823A2D099393}" srcOrd="3" destOrd="0" presId="urn:microsoft.com/office/officeart/2005/8/layout/hList7"/>
    <dgm:cxn modelId="{53A48592-B4AF-4CDC-AA5B-970F1D0E1C9B}" type="presParOf" srcId="{0955960D-7F7D-E54C-8843-B1DBEEBFB364}" destId="{59D91592-C300-4D86-8FED-24A18D585512}" srcOrd="4" destOrd="0" presId="urn:microsoft.com/office/officeart/2005/8/layout/hList7"/>
    <dgm:cxn modelId="{ED6FE0EF-FDFF-45CA-B30D-F8540A2A9EA4}" type="presParOf" srcId="{59D91592-C300-4D86-8FED-24A18D585512}" destId="{53BAE71A-1ED4-4DDD-87A7-5EE7B5A056AC}" srcOrd="0" destOrd="0" presId="urn:microsoft.com/office/officeart/2005/8/layout/hList7"/>
    <dgm:cxn modelId="{D98F6874-5597-4AC7-9BBD-51E327824AD2}" type="presParOf" srcId="{59D91592-C300-4D86-8FED-24A18D585512}" destId="{07768444-4455-4392-B220-066AC46B1F2C}" srcOrd="1" destOrd="0" presId="urn:microsoft.com/office/officeart/2005/8/layout/hList7"/>
    <dgm:cxn modelId="{9A5E96D1-9715-4AB6-ACD2-0B682FFCEF1E}" type="presParOf" srcId="{59D91592-C300-4D86-8FED-24A18D585512}" destId="{5BEBA3F1-4E77-46C9-B5D9-BE308BDC6C10}" srcOrd="2" destOrd="0" presId="urn:microsoft.com/office/officeart/2005/8/layout/hList7"/>
    <dgm:cxn modelId="{66D890FD-746D-4DC6-A047-CEA182D10CFA}" type="presParOf" srcId="{59D91592-C300-4D86-8FED-24A18D585512}" destId="{56EB47D9-1A59-4297-9591-86AA0AFCB09C}" srcOrd="3" destOrd="0" presId="urn:microsoft.com/office/officeart/2005/8/layout/hList7"/>
    <dgm:cxn modelId="{3FA7CAB9-9C00-4067-B127-5291DE9107B3}" type="presParOf" srcId="{0955960D-7F7D-E54C-8843-B1DBEEBFB364}" destId="{196D05C9-3C1E-4F41-8B08-57B4DBC2E7E6}" srcOrd="5" destOrd="0" presId="urn:microsoft.com/office/officeart/2005/8/layout/hList7"/>
    <dgm:cxn modelId="{84B2E7C2-4672-4B87-BC7A-1AA9D3663B37}" type="presParOf" srcId="{0955960D-7F7D-E54C-8843-B1DBEEBFB364}" destId="{9E76DD9D-2AEA-4E64-9FF1-F90274D96313}" srcOrd="6" destOrd="0" presId="urn:microsoft.com/office/officeart/2005/8/layout/hList7"/>
    <dgm:cxn modelId="{942622C7-A42B-4B2B-9E2F-BE1A5ACD74A8}" type="presParOf" srcId="{9E76DD9D-2AEA-4E64-9FF1-F90274D96313}" destId="{B8393735-CF81-4152-8484-FCD80E0C8CFD}" srcOrd="0" destOrd="0" presId="urn:microsoft.com/office/officeart/2005/8/layout/hList7"/>
    <dgm:cxn modelId="{2C8C3C58-A285-4D8C-8D5C-171F7BE042B2}" type="presParOf" srcId="{9E76DD9D-2AEA-4E64-9FF1-F90274D96313}" destId="{7A658335-F356-4FC0-B128-8BABAC7863F4}" srcOrd="1" destOrd="0" presId="urn:microsoft.com/office/officeart/2005/8/layout/hList7"/>
    <dgm:cxn modelId="{38FAA845-A99B-4A91-AE72-41872D2FEE2B}" type="presParOf" srcId="{9E76DD9D-2AEA-4E64-9FF1-F90274D96313}" destId="{C659DD96-4D72-41A7-B123-9E67D8B99C22}" srcOrd="2" destOrd="0" presId="urn:microsoft.com/office/officeart/2005/8/layout/hList7"/>
    <dgm:cxn modelId="{C0653991-62EE-42AC-8533-983D9BC36EA4}" type="presParOf" srcId="{9E76DD9D-2AEA-4E64-9FF1-F90274D96313}" destId="{CDC6367E-AB9C-4105-B52B-370CAAD4539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F46FB-368D-4E9C-A650-0513B8879DA8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Tenorite"/>
            </a:rPr>
            <a:t>NULL Values in the first and/or last value</a:t>
          </a: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D05E1923-5021-40F7-B4EF-E582E23A699D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Tenorite"/>
            </a:rPr>
            <a:t>Outliers after Interpolation in Data</a:t>
          </a: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/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/>
        </a:p>
      </dgm:t>
    </dgm:pt>
    <dgm:pt modelId="{579089A8-5362-4BA4-9163-D19228C1808F}">
      <dgm:prSet phldr="0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/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/>
        </a:p>
      </dgm:t>
    </dgm:pt>
    <dgm:pt modelId="{0DDC7883-4364-484C-A804-8DE581E1E2E7}">
      <dgm:prSet phldr="0"/>
      <dgm:spPr/>
      <dgm:t>
        <a:bodyPr/>
        <a:lstStyle/>
        <a:p>
          <a:pPr>
            <a:lnSpc>
              <a:spcPct val="100000"/>
            </a:lnSpc>
          </a:pPr>
          <a:endParaRPr lang="en-US" b="0" dirty="0">
            <a:latin typeface="Tenorite"/>
          </a:endParaRPr>
        </a:p>
      </dgm:t>
    </dgm:pt>
    <dgm:pt modelId="{C0077728-773D-4341-8FAD-0CA15AEED52A}" type="parTrans" cxnId="{3308C806-E8DD-47AA-918F-8718E1EFF283}">
      <dgm:prSet/>
      <dgm:spPr/>
    </dgm:pt>
    <dgm:pt modelId="{2CE7FA29-8E24-4134-9997-8DA631BC73A1}" type="sibTrans" cxnId="{3308C806-E8DD-47AA-918F-8718E1EFF283}">
      <dgm:prSet/>
      <dgm:spPr/>
      <dgm:t>
        <a:bodyPr/>
        <a:lstStyle/>
        <a:p>
          <a:endParaRPr lang="en-US"/>
        </a:p>
      </dgm:t>
    </dgm:pt>
    <dgm:pt modelId="{19E4640F-DBB1-47BC-B38B-8FDC954D8F6E}">
      <dgm:prSet phldr="0"/>
      <dgm:spPr/>
      <dgm:t>
        <a:bodyPr/>
        <a:lstStyle/>
        <a:p>
          <a:pPr>
            <a:lnSpc>
              <a:spcPct val="100000"/>
            </a:lnSpc>
          </a:pPr>
          <a:endParaRPr lang="en-US" b="0">
            <a:latin typeface="Tenorite"/>
          </a:endParaRPr>
        </a:p>
      </dgm:t>
    </dgm:pt>
    <dgm:pt modelId="{25306675-066A-4A3C-8D58-1D0CDF753846}" type="parTrans" cxnId="{E8804B35-EF2E-4907-94C9-730CE68E48FD}">
      <dgm:prSet/>
      <dgm:spPr/>
    </dgm:pt>
    <dgm:pt modelId="{6DCBCBD2-0CBE-4B78-B564-AEA41B8467A0}" type="sibTrans" cxnId="{E8804B35-EF2E-4907-94C9-730CE68E48FD}">
      <dgm:prSet/>
      <dgm:spPr/>
      <dgm:t>
        <a:bodyPr/>
        <a:lstStyle/>
        <a:p>
          <a:endParaRPr lang="en-US"/>
        </a:p>
      </dgm:t>
    </dgm:pt>
    <dgm:pt modelId="{397F96C2-DCCB-4738-AFC0-DA8111E9C56C}" type="pres">
      <dgm:prSet presAssocID="{05A24E01-5535-46B9-A9A1-A9A07E639A88}" presName="root" presStyleCnt="0">
        <dgm:presLayoutVars>
          <dgm:dir/>
          <dgm:resizeHandles val="exact"/>
        </dgm:presLayoutVars>
      </dgm:prSet>
      <dgm:spPr/>
    </dgm:pt>
    <dgm:pt modelId="{6867A1DD-7EEC-4D08-A02E-2DFD8C826FA1}" type="pres">
      <dgm:prSet presAssocID="{58FF46FB-368D-4E9C-A650-0513B8879DA8}" presName="compNode" presStyleCnt="0"/>
      <dgm:spPr/>
    </dgm:pt>
    <dgm:pt modelId="{3B88F58F-183B-496C-91B1-5A4749F73AEE}" type="pres">
      <dgm:prSet presAssocID="{58FF46FB-368D-4E9C-A650-0513B8879DA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EE70D0F-3C2B-4F42-8E17-A4E3D8504A23}" type="pres">
      <dgm:prSet presAssocID="{58FF46FB-368D-4E9C-A650-0513B8879DA8}" presName="iconSpace" presStyleCnt="0"/>
      <dgm:spPr/>
    </dgm:pt>
    <dgm:pt modelId="{B93D0CC8-84D4-48D6-BB81-3903091686EB}" type="pres">
      <dgm:prSet presAssocID="{58FF46FB-368D-4E9C-A650-0513B8879DA8}" presName="parTx" presStyleLbl="revTx" presStyleIdx="0" presStyleCnt="4">
        <dgm:presLayoutVars>
          <dgm:chMax val="0"/>
          <dgm:chPref val="0"/>
        </dgm:presLayoutVars>
      </dgm:prSet>
      <dgm:spPr/>
    </dgm:pt>
    <dgm:pt modelId="{14311D34-EB8A-4E3E-B003-213BCB737486}" type="pres">
      <dgm:prSet presAssocID="{58FF46FB-368D-4E9C-A650-0513B8879DA8}" presName="txSpace" presStyleCnt="0"/>
      <dgm:spPr/>
    </dgm:pt>
    <dgm:pt modelId="{038DAA50-8850-4337-B2E8-FB5B531C2312}" type="pres">
      <dgm:prSet presAssocID="{58FF46FB-368D-4E9C-A650-0513B8879DA8}" presName="desTx" presStyleLbl="revTx" presStyleIdx="1" presStyleCnt="4">
        <dgm:presLayoutVars/>
      </dgm:prSet>
      <dgm:spPr/>
    </dgm:pt>
    <dgm:pt modelId="{F67D32E7-60C6-45F0-A9EF-075762A1990F}" type="pres">
      <dgm:prSet presAssocID="{CFA40740-0682-470C-AD5A-CFF53CD12BD2}" presName="sibTrans" presStyleCnt="0"/>
      <dgm:spPr/>
    </dgm:pt>
    <dgm:pt modelId="{BE730477-97FB-4EC7-A966-89A1F10FE1FF}" type="pres">
      <dgm:prSet presAssocID="{D05E1923-5021-40F7-B4EF-E582E23A699D}" presName="compNode" presStyleCnt="0"/>
      <dgm:spPr/>
    </dgm:pt>
    <dgm:pt modelId="{F1B961B5-20B6-443E-895A-A498F8556053}" type="pres">
      <dgm:prSet presAssocID="{D05E1923-5021-40F7-B4EF-E582E23A69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0AC6AAF-0412-4005-BCF4-A159B3BA2BB9}" type="pres">
      <dgm:prSet presAssocID="{D05E1923-5021-40F7-B4EF-E582E23A699D}" presName="iconSpace" presStyleCnt="0"/>
      <dgm:spPr/>
    </dgm:pt>
    <dgm:pt modelId="{696F7D13-2377-4101-A104-692140C1305F}" type="pres">
      <dgm:prSet presAssocID="{D05E1923-5021-40F7-B4EF-E582E23A699D}" presName="parTx" presStyleLbl="revTx" presStyleIdx="2" presStyleCnt="4">
        <dgm:presLayoutVars>
          <dgm:chMax val="0"/>
          <dgm:chPref val="0"/>
        </dgm:presLayoutVars>
      </dgm:prSet>
      <dgm:spPr/>
    </dgm:pt>
    <dgm:pt modelId="{3A314B28-B91F-40D3-955D-C2906F4D041C}" type="pres">
      <dgm:prSet presAssocID="{D05E1923-5021-40F7-B4EF-E582E23A699D}" presName="txSpace" presStyleCnt="0"/>
      <dgm:spPr/>
    </dgm:pt>
    <dgm:pt modelId="{1C36E811-5623-4094-AF9E-80A694937ABC}" type="pres">
      <dgm:prSet presAssocID="{D05E1923-5021-40F7-B4EF-E582E23A699D}" presName="desTx" presStyleLbl="revTx" presStyleIdx="3" presStyleCnt="4">
        <dgm:presLayoutVars/>
      </dgm:prSet>
      <dgm:spPr/>
    </dgm:pt>
  </dgm:ptLst>
  <dgm:cxnLst>
    <dgm:cxn modelId="{3308C806-E8DD-47AA-918F-8718E1EFF283}" srcId="{D05E1923-5021-40F7-B4EF-E582E23A699D}" destId="{0DDC7883-4364-484C-A804-8DE581E1E2E7}" srcOrd="1" destOrd="0" parTransId="{C0077728-773D-4341-8FAD-0CA15AEED52A}" sibTransId="{2CE7FA29-8E24-4134-9997-8DA631BC73A1}"/>
    <dgm:cxn modelId="{59FA2812-6EE9-4068-B95A-9817D6BFFCB4}" type="presOf" srcId="{0DDC7883-4364-484C-A804-8DE581E1E2E7}" destId="{1C36E811-5623-4094-AF9E-80A694937ABC}" srcOrd="0" destOrd="1" presId="urn:microsoft.com/office/officeart/2018/5/layout/CenteredIconLabelDescriptionList"/>
    <dgm:cxn modelId="{CF27CF1F-C97B-4BC4-9B6F-668E992352E8}" type="presOf" srcId="{D05E1923-5021-40F7-B4EF-E582E23A699D}" destId="{696F7D13-2377-4101-A104-692140C1305F}" srcOrd="0" destOrd="0" presId="urn:microsoft.com/office/officeart/2018/5/layout/CenteredIconLabelDescriptionList"/>
    <dgm:cxn modelId="{E8804B35-EF2E-4907-94C9-730CE68E48FD}" srcId="{58FF46FB-368D-4E9C-A650-0513B8879DA8}" destId="{19E4640F-DBB1-47BC-B38B-8FDC954D8F6E}" srcOrd="0" destOrd="0" parTransId="{25306675-066A-4A3C-8D58-1D0CDF753846}" sibTransId="{6DCBCBD2-0CBE-4B78-B564-AEA41B8467A0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574190A7-F4A7-4C1A-9C64-6C09B29ADC17}" type="presOf" srcId="{19E4640F-DBB1-47BC-B38B-8FDC954D8F6E}" destId="{038DAA50-8850-4337-B2E8-FB5B531C2312}" srcOrd="0" destOrd="0" presId="urn:microsoft.com/office/officeart/2018/5/layout/CenteredIconLabelDescriptionList"/>
    <dgm:cxn modelId="{C0FF89B5-FF71-4F5A-86D4-1DEA886EE850}" type="presOf" srcId="{58FF46FB-368D-4E9C-A650-0513B8879DA8}" destId="{B93D0CC8-84D4-48D6-BB81-3903091686EB}" srcOrd="0" destOrd="0" presId="urn:microsoft.com/office/officeart/2018/5/layout/CenteredIconLabelDescriptionList"/>
    <dgm:cxn modelId="{000839BB-39EF-4E12-B2CC-078C4DCD43F0}" type="presOf" srcId="{05A24E01-5535-46B9-A9A1-A9A07E639A88}" destId="{397F96C2-DCCB-4738-AFC0-DA8111E9C56C}" srcOrd="0" destOrd="0" presId="urn:microsoft.com/office/officeart/2018/5/layout/CenteredIconLabelDescriptionList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B663CAEF-A5DF-4349-AE21-F121041B8295}" type="presOf" srcId="{579089A8-5362-4BA4-9163-D19228C1808F}" destId="{1C36E811-5623-4094-AF9E-80A694937ABC}" srcOrd="0" destOrd="0" presId="urn:microsoft.com/office/officeart/2018/5/layout/CenteredIconLabelDescriptionList"/>
    <dgm:cxn modelId="{7DB2AD23-2428-489A-87AE-405835126420}" type="presParOf" srcId="{397F96C2-DCCB-4738-AFC0-DA8111E9C56C}" destId="{6867A1DD-7EEC-4D08-A02E-2DFD8C826FA1}" srcOrd="0" destOrd="0" presId="urn:microsoft.com/office/officeart/2018/5/layout/CenteredIconLabelDescriptionList"/>
    <dgm:cxn modelId="{A0C5EDAD-BFF8-4382-AFEF-D605044ED6DC}" type="presParOf" srcId="{6867A1DD-7EEC-4D08-A02E-2DFD8C826FA1}" destId="{3B88F58F-183B-496C-91B1-5A4749F73AEE}" srcOrd="0" destOrd="0" presId="urn:microsoft.com/office/officeart/2018/5/layout/CenteredIconLabelDescriptionList"/>
    <dgm:cxn modelId="{3B694027-5247-44F0-92A2-49147A84EA5B}" type="presParOf" srcId="{6867A1DD-7EEC-4D08-A02E-2DFD8C826FA1}" destId="{FEE70D0F-3C2B-4F42-8E17-A4E3D8504A23}" srcOrd="1" destOrd="0" presId="urn:microsoft.com/office/officeart/2018/5/layout/CenteredIconLabelDescriptionList"/>
    <dgm:cxn modelId="{DD56EA97-256C-44CE-B86C-5E89CB26B22A}" type="presParOf" srcId="{6867A1DD-7EEC-4D08-A02E-2DFD8C826FA1}" destId="{B93D0CC8-84D4-48D6-BB81-3903091686EB}" srcOrd="2" destOrd="0" presId="urn:microsoft.com/office/officeart/2018/5/layout/CenteredIconLabelDescriptionList"/>
    <dgm:cxn modelId="{CB9C109A-7186-47E1-BDF1-A660B61F772F}" type="presParOf" srcId="{6867A1DD-7EEC-4D08-A02E-2DFD8C826FA1}" destId="{14311D34-EB8A-4E3E-B003-213BCB737486}" srcOrd="3" destOrd="0" presId="urn:microsoft.com/office/officeart/2018/5/layout/CenteredIconLabelDescriptionList"/>
    <dgm:cxn modelId="{F271D56B-6EE0-42FC-A420-C62559E258D0}" type="presParOf" srcId="{6867A1DD-7EEC-4D08-A02E-2DFD8C826FA1}" destId="{038DAA50-8850-4337-B2E8-FB5B531C2312}" srcOrd="4" destOrd="0" presId="urn:microsoft.com/office/officeart/2018/5/layout/CenteredIconLabelDescriptionList"/>
    <dgm:cxn modelId="{B1AAD47C-35AF-436A-A1AA-01ACA18E71D3}" type="presParOf" srcId="{397F96C2-DCCB-4738-AFC0-DA8111E9C56C}" destId="{F67D32E7-60C6-45F0-A9EF-075762A1990F}" srcOrd="1" destOrd="0" presId="urn:microsoft.com/office/officeart/2018/5/layout/CenteredIconLabelDescriptionList"/>
    <dgm:cxn modelId="{52957BEB-A0E3-4771-8542-86946C03B95D}" type="presParOf" srcId="{397F96C2-DCCB-4738-AFC0-DA8111E9C56C}" destId="{BE730477-97FB-4EC7-A966-89A1F10FE1FF}" srcOrd="2" destOrd="0" presId="urn:microsoft.com/office/officeart/2018/5/layout/CenteredIconLabelDescriptionList"/>
    <dgm:cxn modelId="{A8A1F0C9-ACD9-4F39-AF5B-115AF35328DB}" type="presParOf" srcId="{BE730477-97FB-4EC7-A966-89A1F10FE1FF}" destId="{F1B961B5-20B6-443E-895A-A498F8556053}" srcOrd="0" destOrd="0" presId="urn:microsoft.com/office/officeart/2018/5/layout/CenteredIconLabelDescriptionList"/>
    <dgm:cxn modelId="{3F6A0F94-D38A-4A84-A6D4-A42E0F26DC79}" type="presParOf" srcId="{BE730477-97FB-4EC7-A966-89A1F10FE1FF}" destId="{00AC6AAF-0412-4005-BCF4-A159B3BA2BB9}" srcOrd="1" destOrd="0" presId="urn:microsoft.com/office/officeart/2018/5/layout/CenteredIconLabelDescriptionList"/>
    <dgm:cxn modelId="{45B436AF-921A-4D40-B6F6-8194D91A374B}" type="presParOf" srcId="{BE730477-97FB-4EC7-A966-89A1F10FE1FF}" destId="{696F7D13-2377-4101-A104-692140C1305F}" srcOrd="2" destOrd="0" presId="urn:microsoft.com/office/officeart/2018/5/layout/CenteredIconLabelDescriptionList"/>
    <dgm:cxn modelId="{6CCA151B-CE67-4A3D-9C32-D3AD8A7102FA}" type="presParOf" srcId="{BE730477-97FB-4EC7-A966-89A1F10FE1FF}" destId="{3A314B28-B91F-40D3-955D-C2906F4D041C}" srcOrd="3" destOrd="0" presId="urn:microsoft.com/office/officeart/2018/5/layout/CenteredIconLabelDescriptionList"/>
    <dgm:cxn modelId="{33CB700D-1428-41A8-91C2-0AD74D11E43A}" type="presParOf" srcId="{BE730477-97FB-4EC7-A966-89A1F10FE1FF}" destId="{1C36E811-5623-4094-AF9E-80A694937AB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05/8/layout/h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F46FB-368D-4E9C-A650-0513B8879DA8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Tenorite"/>
            </a:rPr>
            <a:t>Savitzky-Golay</a:t>
          </a:r>
        </a:p>
      </dgm:t>
    </dgm:pt>
    <dgm:pt modelId="{11DFA284-5E99-474D-BF05-364A45269DC7}" type="parTrans" cxnId="{C5645B39-CB65-4A0A-B369-E455C3B827C3}">
      <dgm:prSet/>
      <dgm:spPr/>
      <dgm:t>
        <a:bodyPr/>
        <a:lstStyle/>
        <a:p>
          <a:endParaRPr lang="en-US"/>
        </a:p>
      </dgm:t>
    </dgm:pt>
    <dgm:pt modelId="{CFA40740-0682-470C-AD5A-CFF53CD12BD2}" type="sibTrans" cxnId="{C5645B39-CB65-4A0A-B369-E455C3B827C3}">
      <dgm:prSet/>
      <dgm:spPr/>
      <dgm:t>
        <a:bodyPr/>
        <a:lstStyle/>
        <a:p>
          <a:endParaRPr lang="en-US"/>
        </a:p>
      </dgm:t>
    </dgm:pt>
    <dgm:pt modelId="{D05E1923-5021-40F7-B4EF-E582E23A699D}">
      <dgm:prSet phldr="0"/>
      <dgm:spPr/>
      <dgm:t>
        <a:bodyPr/>
        <a:lstStyle/>
        <a:p>
          <a:pPr rtl="0">
            <a:defRPr b="1"/>
          </a:pPr>
          <a:r>
            <a:rPr lang="en-US" b="1" dirty="0">
              <a:latin typeface="Tenorite"/>
            </a:rPr>
            <a:t>Moving Average</a:t>
          </a:r>
        </a:p>
      </dgm:t>
    </dgm:pt>
    <dgm:pt modelId="{FD6C5CD2-9CED-4BE6-89CD-A5A5CCE63B3E}" type="parTrans" cxnId="{72C4D6D9-419A-42C1-A76D-84599F65BB08}">
      <dgm:prSet/>
      <dgm:spPr/>
      <dgm:t>
        <a:bodyPr/>
        <a:lstStyle/>
        <a:p>
          <a:endParaRPr lang="en-US"/>
        </a:p>
      </dgm:t>
    </dgm:pt>
    <dgm:pt modelId="{F020958C-EF86-4274-85F9-318F2792F7B6}" type="sibTrans" cxnId="{72C4D6D9-419A-42C1-A76D-84599F65BB08}">
      <dgm:prSet/>
      <dgm:spPr/>
      <dgm:t>
        <a:bodyPr/>
        <a:lstStyle/>
        <a:p>
          <a:endParaRPr lang="en-US"/>
        </a:p>
      </dgm:t>
    </dgm:pt>
    <dgm:pt modelId="{579089A8-5362-4BA4-9163-D19228C1808F}">
      <dgm:prSet phldr="0"/>
      <dgm:spPr/>
      <dgm:t>
        <a:bodyPr/>
        <a:lstStyle/>
        <a:p>
          <a:pPr rtl="0"/>
          <a:r>
            <a:rPr lang="en-US" dirty="0"/>
            <a:t>Can introduce lag or phase shift in the signal due to the time delay caused by the moving window</a:t>
          </a:r>
        </a:p>
      </dgm:t>
    </dgm:pt>
    <dgm:pt modelId="{FB2DEB6E-B29F-4E51-960A-23ECC62EBF38}" type="parTrans" cxnId="{4876CF51-F110-4E25-8FD4-08D25B4B0AB8}">
      <dgm:prSet/>
      <dgm:spPr/>
      <dgm:t>
        <a:bodyPr/>
        <a:lstStyle/>
        <a:p>
          <a:endParaRPr lang="en-US"/>
        </a:p>
      </dgm:t>
    </dgm:pt>
    <dgm:pt modelId="{1C5328B1-AC18-4CF7-A034-BB0592F4A2A1}" type="sibTrans" cxnId="{4876CF51-F110-4E25-8FD4-08D25B4B0AB8}">
      <dgm:prSet/>
      <dgm:spPr/>
      <dgm:t>
        <a:bodyPr/>
        <a:lstStyle/>
        <a:p>
          <a:endParaRPr lang="en-US"/>
        </a:p>
      </dgm:t>
    </dgm:pt>
    <dgm:pt modelId="{FA8F44BD-C8C7-462C-9756-1EC498E86842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Tenorite"/>
            </a:rPr>
            <a:t>Exponential</a:t>
          </a:r>
        </a:p>
      </dgm:t>
    </dgm:pt>
    <dgm:pt modelId="{F47063EE-4B58-4EDE-A4F2-A4BD81B82F21}" type="parTrans" cxnId="{0D51BD2E-4619-469B-B233-EBAC3D4D0BA6}">
      <dgm:prSet/>
      <dgm:spPr/>
      <dgm:t>
        <a:bodyPr/>
        <a:lstStyle/>
        <a:p>
          <a:endParaRPr lang="en-US"/>
        </a:p>
      </dgm:t>
    </dgm:pt>
    <dgm:pt modelId="{8C8A9736-03DA-4B1C-A590-10B4AD89452B}" type="sibTrans" cxnId="{0D51BD2E-4619-469B-B233-EBAC3D4D0BA6}">
      <dgm:prSet/>
      <dgm:spPr/>
      <dgm:t>
        <a:bodyPr/>
        <a:lstStyle/>
        <a:p>
          <a:endParaRPr lang="en-US"/>
        </a:p>
      </dgm:t>
    </dgm:pt>
    <dgm:pt modelId="{EFEB4D61-3A9C-4140-977F-3C3F5C9EE9D1}">
      <dgm:prSet phldr="0"/>
      <dgm:spPr/>
      <dgm:t>
        <a:bodyPr/>
        <a:lstStyle/>
        <a:p>
          <a:pPr rtl="0"/>
          <a:r>
            <a:rPr lang="en-US" b="0" dirty="0"/>
            <a:t>The smoothing factor alpha needs to be carefully selected based on the characteristics of the signal and the desired level of smoothing</a:t>
          </a:r>
        </a:p>
      </dgm:t>
    </dgm:pt>
    <dgm:pt modelId="{57D352E4-0431-4F68-B8F1-61BFA34799AA}" type="parTrans" cxnId="{1B32EF2C-9DB5-4504-A9DA-B4956CC00208}">
      <dgm:prSet/>
      <dgm:spPr/>
      <dgm:t>
        <a:bodyPr/>
        <a:lstStyle/>
        <a:p>
          <a:endParaRPr lang="en-US"/>
        </a:p>
      </dgm:t>
    </dgm:pt>
    <dgm:pt modelId="{0ECC32B6-1E7C-4AA4-9DBF-D69B7C5E64A9}" type="sibTrans" cxnId="{1B32EF2C-9DB5-4504-A9DA-B4956CC00208}">
      <dgm:prSet/>
      <dgm:spPr/>
      <dgm:t>
        <a:bodyPr/>
        <a:lstStyle/>
        <a:p>
          <a:endParaRPr lang="en-US"/>
        </a:p>
      </dgm:t>
    </dgm:pt>
    <dgm:pt modelId="{19E4640F-DBB1-47BC-B38B-8FDC954D8F6E}">
      <dgm:prSet phldr="0"/>
      <dgm:spPr/>
      <dgm:t>
        <a:bodyPr/>
        <a:lstStyle/>
        <a:p>
          <a:pPr algn="l" rtl="0">
            <a:defRPr b="1"/>
          </a:pPr>
          <a:r>
            <a:rPr lang="en-US" b="0" dirty="0"/>
            <a:t>Can introduce artifacts or distortions in the signal if the window size is too small or the polynomial degree is too high</a:t>
          </a:r>
          <a:endParaRPr lang="en-US" b="1" dirty="0">
            <a:latin typeface="Tenorite"/>
          </a:endParaRPr>
        </a:p>
      </dgm:t>
    </dgm:pt>
    <dgm:pt modelId="{25306675-066A-4A3C-8D58-1D0CDF753846}" type="parTrans" cxnId="{E8804B35-EF2E-4907-94C9-730CE68E48FD}">
      <dgm:prSet/>
      <dgm:spPr/>
    </dgm:pt>
    <dgm:pt modelId="{6DCBCBD2-0CBE-4B78-B564-AEA41B8467A0}" type="sibTrans" cxnId="{E8804B35-EF2E-4907-94C9-730CE68E48FD}">
      <dgm:prSet/>
      <dgm:spPr/>
      <dgm:t>
        <a:bodyPr/>
        <a:lstStyle/>
        <a:p>
          <a:endParaRPr lang="en-US"/>
        </a:p>
      </dgm:t>
    </dgm:pt>
    <dgm:pt modelId="{EA20B9C3-55F9-485B-B2EC-2907B5EF8E5F}">
      <dgm:prSet phldr="0"/>
      <dgm:spPr/>
      <dgm:t>
        <a:bodyPr/>
        <a:lstStyle/>
        <a:p>
          <a:pPr rtl="0">
            <a:defRPr b="1"/>
          </a:pPr>
          <a:endParaRPr lang="en-US" b="0" dirty="0">
            <a:latin typeface="Tenorite"/>
          </a:endParaRPr>
        </a:p>
      </dgm:t>
    </dgm:pt>
    <dgm:pt modelId="{0E30EF14-F507-41A0-B0F0-7426089422C8}" type="parTrans" cxnId="{EFF722C7-C596-4D68-B14B-413634B01E64}">
      <dgm:prSet/>
      <dgm:spPr/>
    </dgm:pt>
    <dgm:pt modelId="{B433D8AD-6AC5-4375-9DCB-671DCE1A0C1D}" type="sibTrans" cxnId="{EFF722C7-C596-4D68-B14B-413634B01E64}">
      <dgm:prSet/>
      <dgm:spPr/>
    </dgm:pt>
    <dgm:pt modelId="{87C6AA6A-975E-44B5-ACEE-2C2C55E29F6B}" type="pres">
      <dgm:prSet presAssocID="{05A24E01-5535-46B9-A9A1-A9A07E639A88}" presName="Name0" presStyleCnt="0">
        <dgm:presLayoutVars>
          <dgm:dir/>
          <dgm:animLvl val="lvl"/>
          <dgm:resizeHandles val="exact"/>
        </dgm:presLayoutVars>
      </dgm:prSet>
      <dgm:spPr/>
    </dgm:pt>
    <dgm:pt modelId="{55FC5AB2-C89F-4098-A989-C995F1357303}" type="pres">
      <dgm:prSet presAssocID="{58FF46FB-368D-4E9C-A650-0513B8879DA8}" presName="composite" presStyleCnt="0"/>
      <dgm:spPr/>
    </dgm:pt>
    <dgm:pt modelId="{51BFDB87-2ACD-4438-8EB8-24A11C4E6E44}" type="pres">
      <dgm:prSet presAssocID="{58FF46FB-368D-4E9C-A650-0513B8879DA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DBDBD70-AE0C-45EF-BEFC-1681378D3345}" type="pres">
      <dgm:prSet presAssocID="{58FF46FB-368D-4E9C-A650-0513B8879DA8}" presName="desTx" presStyleLbl="alignAccFollowNode1" presStyleIdx="0" presStyleCnt="3">
        <dgm:presLayoutVars>
          <dgm:bulletEnabled val="1"/>
        </dgm:presLayoutVars>
      </dgm:prSet>
      <dgm:spPr/>
    </dgm:pt>
    <dgm:pt modelId="{D9A7A840-9D3B-4F3E-919F-97BC58FA1BFA}" type="pres">
      <dgm:prSet presAssocID="{CFA40740-0682-470C-AD5A-CFF53CD12BD2}" presName="space" presStyleCnt="0"/>
      <dgm:spPr/>
    </dgm:pt>
    <dgm:pt modelId="{5F3F1229-3852-4E27-A929-3F89A4146F31}" type="pres">
      <dgm:prSet presAssocID="{D05E1923-5021-40F7-B4EF-E582E23A699D}" presName="composite" presStyleCnt="0"/>
      <dgm:spPr/>
    </dgm:pt>
    <dgm:pt modelId="{4D3B4CFB-E40E-48CC-BC5A-A3611C0DB719}" type="pres">
      <dgm:prSet presAssocID="{D05E1923-5021-40F7-B4EF-E582E23A699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CCED0FF8-8CDB-4010-B4A1-F7BE5FFFE311}" type="pres">
      <dgm:prSet presAssocID="{D05E1923-5021-40F7-B4EF-E582E23A699D}" presName="desTx" presStyleLbl="alignAccFollowNode1" presStyleIdx="1" presStyleCnt="3">
        <dgm:presLayoutVars>
          <dgm:bulletEnabled val="1"/>
        </dgm:presLayoutVars>
      </dgm:prSet>
      <dgm:spPr/>
    </dgm:pt>
    <dgm:pt modelId="{0316BD64-92EB-40B1-9CE5-1C6553AA4817}" type="pres">
      <dgm:prSet presAssocID="{F020958C-EF86-4274-85F9-318F2792F7B6}" presName="space" presStyleCnt="0"/>
      <dgm:spPr/>
    </dgm:pt>
    <dgm:pt modelId="{FFF71759-7396-47C4-BAAC-8FE705EF5C7B}" type="pres">
      <dgm:prSet presAssocID="{FA8F44BD-C8C7-462C-9756-1EC498E86842}" presName="composite" presStyleCnt="0"/>
      <dgm:spPr/>
    </dgm:pt>
    <dgm:pt modelId="{80873790-5E43-4B65-8B72-72308491BABC}" type="pres">
      <dgm:prSet presAssocID="{FA8F44BD-C8C7-462C-9756-1EC498E8684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3179128-508E-495A-A8BA-B035A25A93D1}" type="pres">
      <dgm:prSet presAssocID="{FA8F44BD-C8C7-462C-9756-1EC498E8684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1FA8405-5C75-45D6-BB7F-0F7B36EA1472}" type="presOf" srcId="{579089A8-5362-4BA4-9163-D19228C1808F}" destId="{CCED0FF8-8CDB-4010-B4A1-F7BE5FFFE311}" srcOrd="0" destOrd="0" presId="urn:microsoft.com/office/officeart/2005/8/layout/hList1"/>
    <dgm:cxn modelId="{2EBA121A-8A58-4E9A-B68A-4C1F552E4011}" type="presOf" srcId="{05A24E01-5535-46B9-A9A1-A9A07E639A88}" destId="{87C6AA6A-975E-44B5-ACEE-2C2C55E29F6B}" srcOrd="0" destOrd="0" presId="urn:microsoft.com/office/officeart/2005/8/layout/hList1"/>
    <dgm:cxn modelId="{5D71902B-A48B-4205-B241-A054089E4186}" type="presOf" srcId="{D05E1923-5021-40F7-B4EF-E582E23A699D}" destId="{4D3B4CFB-E40E-48CC-BC5A-A3611C0DB719}" srcOrd="0" destOrd="0" presId="urn:microsoft.com/office/officeart/2005/8/layout/hList1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E8804B35-EF2E-4907-94C9-730CE68E48FD}" srcId="{58FF46FB-368D-4E9C-A650-0513B8879DA8}" destId="{19E4640F-DBB1-47BC-B38B-8FDC954D8F6E}" srcOrd="0" destOrd="0" parTransId="{25306675-066A-4A3C-8D58-1D0CDF753846}" sibTransId="{6DCBCBD2-0CBE-4B78-B564-AEA41B8467A0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4A1DAA39-9044-4790-8D95-C98AEB432A72}" type="presOf" srcId="{EFEB4D61-3A9C-4140-977F-3C3F5C9EE9D1}" destId="{13179128-508E-495A-A8BA-B035A25A93D1}" srcOrd="0" destOrd="0" presId="urn:microsoft.com/office/officeart/2005/8/layout/hList1"/>
    <dgm:cxn modelId="{586CAB45-7E00-4774-820E-27C1DC478309}" type="presOf" srcId="{EA20B9C3-55F9-485B-B2EC-2907B5EF8E5F}" destId="{4DBDBD70-AE0C-45EF-BEFC-1681378D3345}" srcOrd="0" destOrd="1" presId="urn:microsoft.com/office/officeart/2005/8/layout/hList1"/>
    <dgm:cxn modelId="{DD37474A-F9A0-4C87-9853-01C65ACBA59C}" type="presOf" srcId="{FA8F44BD-C8C7-462C-9756-1EC498E86842}" destId="{80873790-5E43-4B65-8B72-72308491BABC}" srcOrd="0" destOrd="0" presId="urn:microsoft.com/office/officeart/2005/8/layout/hList1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D06C3D59-2181-409F-83B0-D7DE76D3E59C}" type="presOf" srcId="{58FF46FB-368D-4E9C-A650-0513B8879DA8}" destId="{51BFDB87-2ACD-4438-8EB8-24A11C4E6E44}" srcOrd="0" destOrd="0" presId="urn:microsoft.com/office/officeart/2005/8/layout/hList1"/>
    <dgm:cxn modelId="{E8D2D2B8-8BB9-4B0F-AA7D-9FCD9AF10502}" type="presOf" srcId="{19E4640F-DBB1-47BC-B38B-8FDC954D8F6E}" destId="{4DBDBD70-AE0C-45EF-BEFC-1681378D3345}" srcOrd="0" destOrd="0" presId="urn:microsoft.com/office/officeart/2005/8/layout/hList1"/>
    <dgm:cxn modelId="{EFF722C7-C596-4D68-B14B-413634B01E64}" srcId="{58FF46FB-368D-4E9C-A650-0513B8879DA8}" destId="{EA20B9C3-55F9-485B-B2EC-2907B5EF8E5F}" srcOrd="1" destOrd="0" parTransId="{0E30EF14-F507-41A0-B0F0-7426089422C8}" sibTransId="{B433D8AD-6AC5-4375-9DCB-671DCE1A0C1D}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031E1F0B-A54E-4995-9A3E-DAA0C36C74C9}" type="presParOf" srcId="{87C6AA6A-975E-44B5-ACEE-2C2C55E29F6B}" destId="{55FC5AB2-C89F-4098-A989-C995F1357303}" srcOrd="0" destOrd="0" presId="urn:microsoft.com/office/officeart/2005/8/layout/hList1"/>
    <dgm:cxn modelId="{65EF7078-389F-4E4C-BC7F-919251F6CB03}" type="presParOf" srcId="{55FC5AB2-C89F-4098-A989-C995F1357303}" destId="{51BFDB87-2ACD-4438-8EB8-24A11C4E6E44}" srcOrd="0" destOrd="0" presId="urn:microsoft.com/office/officeart/2005/8/layout/hList1"/>
    <dgm:cxn modelId="{AD8F0F77-92D9-4A3C-8C2B-8D3997ECBCBA}" type="presParOf" srcId="{55FC5AB2-C89F-4098-A989-C995F1357303}" destId="{4DBDBD70-AE0C-45EF-BEFC-1681378D3345}" srcOrd="1" destOrd="0" presId="urn:microsoft.com/office/officeart/2005/8/layout/hList1"/>
    <dgm:cxn modelId="{81F41E2F-44DF-476D-93A0-4D7296D77AD8}" type="presParOf" srcId="{87C6AA6A-975E-44B5-ACEE-2C2C55E29F6B}" destId="{D9A7A840-9D3B-4F3E-919F-97BC58FA1BFA}" srcOrd="1" destOrd="0" presId="urn:microsoft.com/office/officeart/2005/8/layout/hList1"/>
    <dgm:cxn modelId="{F7E5B8D5-BF92-4345-AB0C-7A42977A8D69}" type="presParOf" srcId="{87C6AA6A-975E-44B5-ACEE-2C2C55E29F6B}" destId="{5F3F1229-3852-4E27-A929-3F89A4146F31}" srcOrd="2" destOrd="0" presId="urn:microsoft.com/office/officeart/2005/8/layout/hList1"/>
    <dgm:cxn modelId="{01677873-0331-4B6B-ABDE-F8A2A161A004}" type="presParOf" srcId="{5F3F1229-3852-4E27-A929-3F89A4146F31}" destId="{4D3B4CFB-E40E-48CC-BC5A-A3611C0DB719}" srcOrd="0" destOrd="0" presId="urn:microsoft.com/office/officeart/2005/8/layout/hList1"/>
    <dgm:cxn modelId="{28597DE5-8E78-485F-B658-45FDFCB85A94}" type="presParOf" srcId="{5F3F1229-3852-4E27-A929-3F89A4146F31}" destId="{CCED0FF8-8CDB-4010-B4A1-F7BE5FFFE311}" srcOrd="1" destOrd="0" presId="urn:microsoft.com/office/officeart/2005/8/layout/hList1"/>
    <dgm:cxn modelId="{666F1E18-7A04-40B3-B3DF-C354ECAB4581}" type="presParOf" srcId="{87C6AA6A-975E-44B5-ACEE-2C2C55E29F6B}" destId="{0316BD64-92EB-40B1-9CE5-1C6553AA4817}" srcOrd="3" destOrd="0" presId="urn:microsoft.com/office/officeart/2005/8/layout/hList1"/>
    <dgm:cxn modelId="{E8A4D159-1C0D-4245-BE80-1184DC5F9017}" type="presParOf" srcId="{87C6AA6A-975E-44B5-ACEE-2C2C55E29F6B}" destId="{FFF71759-7396-47C4-BAAC-8FE705EF5C7B}" srcOrd="4" destOrd="0" presId="urn:microsoft.com/office/officeart/2005/8/layout/hList1"/>
    <dgm:cxn modelId="{9ECFF8AE-95A1-4F69-AF45-C1CBE113B971}" type="presParOf" srcId="{FFF71759-7396-47C4-BAAC-8FE705EF5C7B}" destId="{80873790-5E43-4B65-8B72-72308491BABC}" srcOrd="0" destOrd="0" presId="urn:microsoft.com/office/officeart/2005/8/layout/hList1"/>
    <dgm:cxn modelId="{BF9B1FAD-6AAD-49D0-A056-3FA83FC4BF3F}" type="presParOf" srcId="{FFF71759-7396-47C4-BAAC-8FE705EF5C7B}" destId="{13179128-508E-495A-A8BA-B035A25A93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2279826"/>
          <a:ext cx="8353505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74443" y="525410"/>
          <a:ext cx="335312" cy="335312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111694" y="562661"/>
          <a:ext cx="260812" cy="260812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733486" y="930169"/>
          <a:ext cx="2971677" cy="134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/>
              </a:solidFill>
              <a:latin typeface="Tenorite"/>
            </a:rPr>
            <a:t>Z-Score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/>
              </a:solidFill>
              <a:latin typeface="Tenorite"/>
            </a:rPr>
            <a:t>Modified Z-Score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/>
              </a:solidFill>
              <a:latin typeface="Tenorite"/>
            </a:rPr>
            <a:t>Inter-Quantile Range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/>
              </a:solidFill>
              <a:latin typeface="Tenorite"/>
            </a:rPr>
            <a:t>Isolation Forest</a:t>
          </a:r>
        </a:p>
      </dsp:txBody>
      <dsp:txXfrm>
        <a:off x="733486" y="930169"/>
        <a:ext cx="2971677" cy="1349656"/>
      </dsp:txXfrm>
    </dsp:sp>
    <dsp:sp modelId="{8E3FB235-DF38-476B-9A0E-B1E583D50944}">
      <dsp:nvSpPr>
        <dsp:cNvPr id="0" name=""/>
        <dsp:cNvSpPr/>
      </dsp:nvSpPr>
      <dsp:spPr>
        <a:xfrm>
          <a:off x="733486" y="455965"/>
          <a:ext cx="2971677" cy="4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 dirty="0">
              <a:solidFill>
                <a:schemeClr val="bg1"/>
              </a:solidFill>
              <a:latin typeface="Tenorite"/>
            </a:rPr>
            <a:t>Outlier Recognization</a:t>
          </a:r>
        </a:p>
      </dsp:txBody>
      <dsp:txXfrm>
        <a:off x="733486" y="455965"/>
        <a:ext cx="2971677" cy="474203"/>
      </dsp:txXfrm>
    </dsp:sp>
    <dsp:sp modelId="{9AA05CE5-209F-4AD9-BE2C-2A69F76DA8F4}">
      <dsp:nvSpPr>
        <dsp:cNvPr id="0" name=""/>
        <dsp:cNvSpPr/>
      </dsp:nvSpPr>
      <dsp:spPr>
        <a:xfrm>
          <a:off x="242100" y="930169"/>
          <a:ext cx="0" cy="1349656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99421" y="2237147"/>
          <a:ext cx="85356" cy="85356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2170977" y="3698928"/>
          <a:ext cx="335312" cy="335312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2208228" y="3736178"/>
          <a:ext cx="260812" cy="260812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2828727" y="2279826"/>
          <a:ext cx="2956572" cy="134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/>
              </a:solidFill>
              <a:latin typeface="Tenorite"/>
            </a:rPr>
            <a:t>Forward Fill Interpolation</a:t>
          </a:r>
          <a:endParaRPr lang="en-US" sz="1100" kern="1200" dirty="0">
            <a:solidFill>
              <a:schemeClr val="bg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/>
              </a:solidFill>
              <a:latin typeface="Tenorite"/>
            </a:rPr>
            <a:t>Linear Interpolation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/>
              </a:solidFill>
              <a:latin typeface="Tenorite"/>
            </a:rPr>
            <a:t>Cubic Interpolation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/>
              </a:solidFill>
              <a:latin typeface="Tenorite"/>
            </a:rPr>
            <a:t>Spline Interpolation</a:t>
          </a:r>
        </a:p>
      </dsp:txBody>
      <dsp:txXfrm>
        <a:off x="2828727" y="2279826"/>
        <a:ext cx="2956572" cy="1349656"/>
      </dsp:txXfrm>
    </dsp:sp>
    <dsp:sp modelId="{223C5207-4FA2-4A6C-8F43-20BD55767C99}">
      <dsp:nvSpPr>
        <dsp:cNvPr id="0" name=""/>
        <dsp:cNvSpPr/>
      </dsp:nvSpPr>
      <dsp:spPr>
        <a:xfrm>
          <a:off x="2828727" y="3629482"/>
          <a:ext cx="2956572" cy="4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 dirty="0">
              <a:solidFill>
                <a:schemeClr val="bg1"/>
              </a:solidFill>
              <a:latin typeface="Tenorite"/>
            </a:rPr>
            <a:t>Interpolation</a:t>
          </a:r>
        </a:p>
      </dsp:txBody>
      <dsp:txXfrm>
        <a:off x="2828727" y="3629482"/>
        <a:ext cx="2956572" cy="474203"/>
      </dsp:txXfrm>
    </dsp:sp>
    <dsp:sp modelId="{4FE5EB5D-4CEF-4D0D-9394-0534E61844BE}">
      <dsp:nvSpPr>
        <dsp:cNvPr id="0" name=""/>
        <dsp:cNvSpPr/>
      </dsp:nvSpPr>
      <dsp:spPr>
        <a:xfrm>
          <a:off x="2338634" y="2279826"/>
          <a:ext cx="0" cy="1349656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2294750" y="2237147"/>
          <a:ext cx="85356" cy="85356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4246198" y="525410"/>
          <a:ext cx="335312" cy="335312"/>
        </a:xfrm>
        <a:prstGeom prst="teardrop">
          <a:avLst>
            <a:gd name="adj" fmla="val 115000"/>
          </a:avLst>
        </a:prstGeom>
        <a:solidFill>
          <a:schemeClr val="accent2"/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4283448" y="562661"/>
          <a:ext cx="260812" cy="260812"/>
        </a:xfrm>
        <a:prstGeom prst="ellipse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4903947" y="930169"/>
          <a:ext cx="2956572" cy="134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/>
              </a:solidFill>
              <a:latin typeface="Tenorite"/>
            </a:rPr>
            <a:t>Savitzky-Golay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/>
              </a:solidFill>
              <a:latin typeface="Tenorite"/>
            </a:rPr>
            <a:t>Moving Average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/>
              </a:solidFill>
              <a:latin typeface="Tenorite"/>
            </a:rPr>
            <a:t>Exponential</a:t>
          </a:r>
        </a:p>
      </dsp:txBody>
      <dsp:txXfrm>
        <a:off x="4903947" y="930169"/>
        <a:ext cx="2956572" cy="1349656"/>
      </dsp:txXfrm>
    </dsp:sp>
    <dsp:sp modelId="{2D6C7916-1130-46A8-833B-A6278CBD2192}">
      <dsp:nvSpPr>
        <dsp:cNvPr id="0" name=""/>
        <dsp:cNvSpPr/>
      </dsp:nvSpPr>
      <dsp:spPr>
        <a:xfrm>
          <a:off x="4903947" y="455965"/>
          <a:ext cx="2956572" cy="4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 dirty="0">
              <a:solidFill>
                <a:schemeClr val="bg1"/>
              </a:solidFill>
              <a:latin typeface="Tenorite"/>
            </a:rPr>
            <a:t>Smoothing</a:t>
          </a:r>
        </a:p>
      </dsp:txBody>
      <dsp:txXfrm>
        <a:off x="4903947" y="455965"/>
        <a:ext cx="2956572" cy="474203"/>
      </dsp:txXfrm>
    </dsp:sp>
    <dsp:sp modelId="{4D953791-5C2F-4A75-A8F4-6ED7EAB5E015}">
      <dsp:nvSpPr>
        <dsp:cNvPr id="0" name=""/>
        <dsp:cNvSpPr/>
      </dsp:nvSpPr>
      <dsp:spPr>
        <a:xfrm>
          <a:off x="4413854" y="930169"/>
          <a:ext cx="0" cy="1349656"/>
        </a:xfrm>
        <a:prstGeom prst="line">
          <a:avLst/>
        </a:prstGeom>
        <a:noFill/>
        <a:ln w="12700" cap="flat" cmpd="sng" algn="ctr">
          <a:solidFill>
            <a:schemeClr val="accent2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4369970" y="2237147"/>
          <a:ext cx="85356" cy="85356"/>
        </a:xfrm>
        <a:prstGeom prst="ellipse">
          <a:avLst/>
        </a:prstGeom>
        <a:solidFill>
          <a:schemeClr val="accent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4B2F0-3A21-468D-B1A1-2A071C070372}">
      <dsp:nvSpPr>
        <dsp:cNvPr id="0" name=""/>
        <dsp:cNvSpPr/>
      </dsp:nvSpPr>
      <dsp:spPr>
        <a:xfrm>
          <a:off x="2259" y="0"/>
          <a:ext cx="2367935" cy="394087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enorite"/>
            </a:rPr>
            <a:t>Z-Score</a:t>
          </a:r>
          <a:br>
            <a:rPr lang="en-US" sz="2300" kern="1200" dirty="0">
              <a:latin typeface="Tenorite"/>
            </a:rPr>
          </a:br>
          <a:endParaRPr lang="en-US" sz="2300" kern="1200" dirty="0"/>
        </a:p>
        <a:p>
          <a:pPr marL="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enorite"/>
            </a:rPr>
            <a:t>Mathematic / Statistic  Technique</a:t>
          </a:r>
          <a:endParaRPr lang="en-US" sz="1800" kern="1200" dirty="0"/>
        </a:p>
      </dsp:txBody>
      <dsp:txXfrm>
        <a:off x="2259" y="1576348"/>
        <a:ext cx="2367935" cy="1576348"/>
      </dsp:txXfrm>
    </dsp:sp>
    <dsp:sp modelId="{CCEB388F-BF03-4D54-A57E-C20958AF2CAD}">
      <dsp:nvSpPr>
        <dsp:cNvPr id="0" name=""/>
        <dsp:cNvSpPr/>
      </dsp:nvSpPr>
      <dsp:spPr>
        <a:xfrm>
          <a:off x="530072" y="236452"/>
          <a:ext cx="1312309" cy="131230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15256-1DA1-40F0-ADE4-93F4D65DD82B}">
      <dsp:nvSpPr>
        <dsp:cNvPr id="0" name=""/>
        <dsp:cNvSpPr/>
      </dsp:nvSpPr>
      <dsp:spPr>
        <a:xfrm>
          <a:off x="2441232" y="0"/>
          <a:ext cx="2367935" cy="394087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57714"/>
            <a:satOff val="0"/>
            <a:lumOff val="112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enorite"/>
            </a:rPr>
            <a:t>Modified </a:t>
          </a:r>
          <a:r>
            <a:rPr lang="en-US" sz="2300" kern="1200" dirty="0"/>
            <a:t>Z-Score</a:t>
          </a:r>
        </a:p>
        <a:p>
          <a:pPr marL="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Mathematic / Statistic  </a:t>
          </a:r>
          <a:r>
            <a:rPr lang="en-US" sz="1800" kern="1200" dirty="0">
              <a:latin typeface="Tenorite"/>
            </a:rPr>
            <a:t>Technique</a:t>
          </a:r>
          <a:endParaRPr lang="en-US" sz="1800" kern="1200" dirty="0"/>
        </a:p>
      </dsp:txBody>
      <dsp:txXfrm>
        <a:off x="2441232" y="1576348"/>
        <a:ext cx="2367935" cy="1576348"/>
      </dsp:txXfrm>
    </dsp:sp>
    <dsp:sp modelId="{F1F203A2-8CD7-4E87-8A98-EE943472EFB3}">
      <dsp:nvSpPr>
        <dsp:cNvPr id="0" name=""/>
        <dsp:cNvSpPr/>
      </dsp:nvSpPr>
      <dsp:spPr>
        <a:xfrm>
          <a:off x="2969045" y="236452"/>
          <a:ext cx="1312309" cy="1312309"/>
        </a:xfrm>
        <a:prstGeom prst="ellipse">
          <a:avLst/>
        </a:prstGeom>
        <a:solidFill>
          <a:schemeClr val="accent1">
            <a:tint val="50000"/>
            <a:hueOff val="23056"/>
            <a:satOff val="0"/>
            <a:lumOff val="2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AE71A-1ED4-4DDD-87A7-5EE7B5A056AC}">
      <dsp:nvSpPr>
        <dsp:cNvPr id="0" name=""/>
        <dsp:cNvSpPr/>
      </dsp:nvSpPr>
      <dsp:spPr>
        <a:xfrm>
          <a:off x="4880206" y="0"/>
          <a:ext cx="2367935" cy="394087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515428"/>
            <a:satOff val="0"/>
            <a:lumOff val="225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enorite"/>
            </a:rPr>
            <a:t>Inter- Quantile Range</a:t>
          </a:r>
          <a:endParaRPr lang="en-US" sz="2300" kern="1200" dirty="0"/>
        </a:p>
        <a:p>
          <a:pPr marL="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Mathematic / Statistic  </a:t>
          </a:r>
          <a:r>
            <a:rPr lang="en-US" sz="1800" kern="1200" dirty="0">
              <a:latin typeface="Tenorite"/>
            </a:rPr>
            <a:t>Technique</a:t>
          </a:r>
          <a:endParaRPr lang="en-US" sz="1800" kern="1200" dirty="0"/>
        </a:p>
      </dsp:txBody>
      <dsp:txXfrm>
        <a:off x="4880206" y="1576348"/>
        <a:ext cx="2367935" cy="1576348"/>
      </dsp:txXfrm>
    </dsp:sp>
    <dsp:sp modelId="{56EB47D9-1A59-4297-9591-86AA0AFCB09C}">
      <dsp:nvSpPr>
        <dsp:cNvPr id="0" name=""/>
        <dsp:cNvSpPr/>
      </dsp:nvSpPr>
      <dsp:spPr>
        <a:xfrm>
          <a:off x="5408019" y="236452"/>
          <a:ext cx="1312309" cy="1312309"/>
        </a:xfrm>
        <a:prstGeom prst="ellipse">
          <a:avLst/>
        </a:prstGeom>
        <a:solidFill>
          <a:schemeClr val="accent1">
            <a:tint val="50000"/>
            <a:hueOff val="46111"/>
            <a:satOff val="0"/>
            <a:lumOff val="5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93735-CF81-4152-8484-FCD80E0C8CFD}">
      <dsp:nvSpPr>
        <dsp:cNvPr id="0" name=""/>
        <dsp:cNvSpPr/>
      </dsp:nvSpPr>
      <dsp:spPr>
        <a:xfrm>
          <a:off x="7319180" y="0"/>
          <a:ext cx="2367935" cy="394087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773142"/>
            <a:satOff val="0"/>
            <a:lumOff val="33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enorite"/>
            </a:rPr>
            <a:t>Isolation Forest</a:t>
          </a:r>
          <a:br>
            <a:rPr lang="en-US" sz="2300" kern="1200" dirty="0">
              <a:latin typeface="Tenorite"/>
            </a:rPr>
          </a:br>
          <a:endParaRPr lang="en-US" sz="2300" kern="1200" dirty="0"/>
        </a:p>
        <a:p>
          <a:pPr marL="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enorite"/>
            </a:rPr>
            <a:t>Machine Learning Technique</a:t>
          </a:r>
          <a:endParaRPr lang="en-US" sz="1800" kern="1200" dirty="0"/>
        </a:p>
      </dsp:txBody>
      <dsp:txXfrm>
        <a:off x="7319180" y="1576348"/>
        <a:ext cx="2367935" cy="1576348"/>
      </dsp:txXfrm>
    </dsp:sp>
    <dsp:sp modelId="{CDC6367E-AB9C-4105-B52B-370CAAD4539A}">
      <dsp:nvSpPr>
        <dsp:cNvPr id="0" name=""/>
        <dsp:cNvSpPr/>
      </dsp:nvSpPr>
      <dsp:spPr>
        <a:xfrm>
          <a:off x="7846993" y="236452"/>
          <a:ext cx="1312309" cy="1312309"/>
        </a:xfrm>
        <a:prstGeom prst="ellipse">
          <a:avLst/>
        </a:prstGeom>
        <a:solidFill>
          <a:schemeClr val="accent1">
            <a:tint val="50000"/>
            <a:hueOff val="69167"/>
            <a:satOff val="0"/>
            <a:lumOff val="8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7607C-A87A-3347-81F6-106C527DBD58}">
      <dsp:nvSpPr>
        <dsp:cNvPr id="0" name=""/>
        <dsp:cNvSpPr/>
      </dsp:nvSpPr>
      <dsp:spPr>
        <a:xfrm>
          <a:off x="400054" y="3040375"/>
          <a:ext cx="8914225" cy="591130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4B2F0-3A21-468D-B1A1-2A071C070372}">
      <dsp:nvSpPr>
        <dsp:cNvPr id="0" name=""/>
        <dsp:cNvSpPr/>
      </dsp:nvSpPr>
      <dsp:spPr>
        <a:xfrm>
          <a:off x="2259" y="0"/>
          <a:ext cx="2367935" cy="394087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enorite"/>
            </a:rPr>
            <a:t>Forward Fill Interpolation</a:t>
          </a:r>
          <a:endParaRPr lang="en-US" sz="1900" kern="1200" dirty="0"/>
        </a:p>
      </dsp:txBody>
      <dsp:txXfrm>
        <a:off x="2259" y="1576348"/>
        <a:ext cx="2367935" cy="1576348"/>
      </dsp:txXfrm>
    </dsp:sp>
    <dsp:sp modelId="{CCEB388F-BF03-4D54-A57E-C20958AF2CAD}">
      <dsp:nvSpPr>
        <dsp:cNvPr id="0" name=""/>
        <dsp:cNvSpPr/>
      </dsp:nvSpPr>
      <dsp:spPr>
        <a:xfrm>
          <a:off x="530072" y="236452"/>
          <a:ext cx="1312309" cy="131230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4CDB5-B9D3-474F-AEA8-C8ABA878A224}">
      <dsp:nvSpPr>
        <dsp:cNvPr id="0" name=""/>
        <dsp:cNvSpPr/>
      </dsp:nvSpPr>
      <dsp:spPr>
        <a:xfrm>
          <a:off x="2441232" y="0"/>
          <a:ext cx="2367935" cy="394087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57714"/>
            <a:satOff val="0"/>
            <a:lumOff val="112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enorite"/>
            </a:rPr>
            <a:t>Linear </a:t>
          </a:r>
          <a:r>
            <a:rPr lang="en-US" sz="1900" kern="1200" dirty="0"/>
            <a:t>Interpolation</a:t>
          </a:r>
        </a:p>
      </dsp:txBody>
      <dsp:txXfrm>
        <a:off x="2441232" y="1576348"/>
        <a:ext cx="2367935" cy="1576348"/>
      </dsp:txXfrm>
    </dsp:sp>
    <dsp:sp modelId="{2B1759B8-8879-40B4-BA51-5B7DC071D796}">
      <dsp:nvSpPr>
        <dsp:cNvPr id="0" name=""/>
        <dsp:cNvSpPr/>
      </dsp:nvSpPr>
      <dsp:spPr>
        <a:xfrm>
          <a:off x="2969045" y="236452"/>
          <a:ext cx="1312309" cy="1312309"/>
        </a:xfrm>
        <a:prstGeom prst="ellipse">
          <a:avLst/>
        </a:prstGeom>
        <a:solidFill>
          <a:schemeClr val="accent1">
            <a:tint val="50000"/>
            <a:hueOff val="23056"/>
            <a:satOff val="0"/>
            <a:lumOff val="2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AE71A-1ED4-4DDD-87A7-5EE7B5A056AC}">
      <dsp:nvSpPr>
        <dsp:cNvPr id="0" name=""/>
        <dsp:cNvSpPr/>
      </dsp:nvSpPr>
      <dsp:spPr>
        <a:xfrm>
          <a:off x="4880206" y="0"/>
          <a:ext cx="2367935" cy="394087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515428"/>
            <a:satOff val="0"/>
            <a:lumOff val="225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enorite"/>
            </a:rPr>
            <a:t>Cubic </a:t>
          </a:r>
          <a:r>
            <a:rPr lang="en-US" sz="1900" kern="1200" dirty="0"/>
            <a:t>Interpolation</a:t>
          </a:r>
        </a:p>
      </dsp:txBody>
      <dsp:txXfrm>
        <a:off x="4880206" y="1576348"/>
        <a:ext cx="2367935" cy="1576348"/>
      </dsp:txXfrm>
    </dsp:sp>
    <dsp:sp modelId="{56EB47D9-1A59-4297-9591-86AA0AFCB09C}">
      <dsp:nvSpPr>
        <dsp:cNvPr id="0" name=""/>
        <dsp:cNvSpPr/>
      </dsp:nvSpPr>
      <dsp:spPr>
        <a:xfrm>
          <a:off x="5408019" y="236452"/>
          <a:ext cx="1312309" cy="1312309"/>
        </a:xfrm>
        <a:prstGeom prst="ellipse">
          <a:avLst/>
        </a:prstGeom>
        <a:solidFill>
          <a:schemeClr val="accent1">
            <a:tint val="50000"/>
            <a:hueOff val="46111"/>
            <a:satOff val="0"/>
            <a:lumOff val="5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93735-CF81-4152-8484-FCD80E0C8CFD}">
      <dsp:nvSpPr>
        <dsp:cNvPr id="0" name=""/>
        <dsp:cNvSpPr/>
      </dsp:nvSpPr>
      <dsp:spPr>
        <a:xfrm>
          <a:off x="7319180" y="0"/>
          <a:ext cx="2367935" cy="394087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773142"/>
            <a:satOff val="0"/>
            <a:lumOff val="33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enorite"/>
            </a:rPr>
            <a:t>Spline </a:t>
          </a:r>
          <a:r>
            <a:rPr lang="en-US" sz="1900" kern="1200" dirty="0"/>
            <a:t>Interpolation</a:t>
          </a:r>
        </a:p>
      </dsp:txBody>
      <dsp:txXfrm>
        <a:off x="7319180" y="1576348"/>
        <a:ext cx="2367935" cy="1576348"/>
      </dsp:txXfrm>
    </dsp:sp>
    <dsp:sp modelId="{CDC6367E-AB9C-4105-B52B-370CAAD4539A}">
      <dsp:nvSpPr>
        <dsp:cNvPr id="0" name=""/>
        <dsp:cNvSpPr/>
      </dsp:nvSpPr>
      <dsp:spPr>
        <a:xfrm>
          <a:off x="7846993" y="236452"/>
          <a:ext cx="1312309" cy="1312309"/>
        </a:xfrm>
        <a:prstGeom prst="ellipse">
          <a:avLst/>
        </a:prstGeom>
        <a:solidFill>
          <a:schemeClr val="accent1">
            <a:tint val="50000"/>
            <a:hueOff val="69167"/>
            <a:satOff val="0"/>
            <a:lumOff val="8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7607C-A87A-3347-81F6-106C527DBD58}">
      <dsp:nvSpPr>
        <dsp:cNvPr id="0" name=""/>
        <dsp:cNvSpPr/>
      </dsp:nvSpPr>
      <dsp:spPr>
        <a:xfrm>
          <a:off x="400054" y="3040375"/>
          <a:ext cx="8914225" cy="591130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8F58F-183B-496C-91B1-5A4749F73AEE}">
      <dsp:nvSpPr>
        <dsp:cNvPr id="0" name=""/>
        <dsp:cNvSpPr/>
      </dsp:nvSpPr>
      <dsp:spPr>
        <a:xfrm>
          <a:off x="1595591" y="13431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D0CC8-84D4-48D6-BB81-3903091686EB}">
      <dsp:nvSpPr>
        <dsp:cNvPr id="0" name=""/>
        <dsp:cNvSpPr/>
      </dsp:nvSpPr>
      <dsp:spPr>
        <a:xfrm>
          <a:off x="191591" y="177953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latin typeface="Tenorite"/>
            </a:rPr>
            <a:t>NULL Values in the first and/or last value</a:t>
          </a:r>
        </a:p>
      </dsp:txBody>
      <dsp:txXfrm>
        <a:off x="191591" y="1779533"/>
        <a:ext cx="4320000" cy="648000"/>
      </dsp:txXfrm>
    </dsp:sp>
    <dsp:sp modelId="{038DAA50-8850-4337-B2E8-FB5B531C2312}">
      <dsp:nvSpPr>
        <dsp:cNvPr id="0" name=""/>
        <dsp:cNvSpPr/>
      </dsp:nvSpPr>
      <dsp:spPr>
        <a:xfrm>
          <a:off x="191591" y="2489497"/>
          <a:ext cx="4320000" cy="743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>
            <a:latin typeface="Tenorite"/>
          </a:endParaRPr>
        </a:p>
      </dsp:txBody>
      <dsp:txXfrm>
        <a:off x="191591" y="2489497"/>
        <a:ext cx="4320000" cy="743006"/>
      </dsp:txXfrm>
    </dsp:sp>
    <dsp:sp modelId="{F1B961B5-20B6-443E-895A-A498F8556053}">
      <dsp:nvSpPr>
        <dsp:cNvPr id="0" name=""/>
        <dsp:cNvSpPr/>
      </dsp:nvSpPr>
      <dsp:spPr>
        <a:xfrm>
          <a:off x="6671591" y="13431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F7D13-2377-4101-A104-692140C1305F}">
      <dsp:nvSpPr>
        <dsp:cNvPr id="0" name=""/>
        <dsp:cNvSpPr/>
      </dsp:nvSpPr>
      <dsp:spPr>
        <a:xfrm>
          <a:off x="5267591" y="177953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latin typeface="Tenorite"/>
            </a:rPr>
            <a:t>Outliers after Interpolation in Data</a:t>
          </a:r>
        </a:p>
      </dsp:txBody>
      <dsp:txXfrm>
        <a:off x="5267591" y="1779533"/>
        <a:ext cx="4320000" cy="648000"/>
      </dsp:txXfrm>
    </dsp:sp>
    <dsp:sp modelId="{1C36E811-5623-4094-AF9E-80A694937ABC}">
      <dsp:nvSpPr>
        <dsp:cNvPr id="0" name=""/>
        <dsp:cNvSpPr/>
      </dsp:nvSpPr>
      <dsp:spPr>
        <a:xfrm>
          <a:off x="5267591" y="2489497"/>
          <a:ext cx="4320000" cy="743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>
            <a:latin typeface="Tenorite"/>
          </a:endParaRPr>
        </a:p>
      </dsp:txBody>
      <dsp:txXfrm>
        <a:off x="5267591" y="2489497"/>
        <a:ext cx="4320000" cy="7430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FDB87-2ACD-4438-8EB8-24A11C4E6E44}">
      <dsp:nvSpPr>
        <dsp:cNvPr id="0" name=""/>
        <dsp:cNvSpPr/>
      </dsp:nvSpPr>
      <dsp:spPr>
        <a:xfrm>
          <a:off x="3055" y="55172"/>
          <a:ext cx="2979594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latin typeface="Tenorite"/>
            </a:rPr>
            <a:t>Savitzky-Golay</a:t>
          </a:r>
        </a:p>
      </dsp:txBody>
      <dsp:txXfrm>
        <a:off x="3055" y="55172"/>
        <a:ext cx="2979594" cy="604800"/>
      </dsp:txXfrm>
    </dsp:sp>
    <dsp:sp modelId="{4DBDBD70-AE0C-45EF-BEFC-1681378D3345}">
      <dsp:nvSpPr>
        <dsp:cNvPr id="0" name=""/>
        <dsp:cNvSpPr/>
      </dsp:nvSpPr>
      <dsp:spPr>
        <a:xfrm>
          <a:off x="3055" y="659972"/>
          <a:ext cx="2979594" cy="26516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100" b="0" kern="1200" dirty="0"/>
            <a:t>Can introduce artifacts or distortions in the signal if the window size is too small or the polynomial degree is too high</a:t>
          </a:r>
          <a:endParaRPr lang="en-US" sz="2100" b="1" kern="1200" dirty="0">
            <a:latin typeface="Tenorite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endParaRPr lang="en-US" sz="2100" b="0" kern="1200" dirty="0">
            <a:latin typeface="Tenorite"/>
          </a:endParaRPr>
        </a:p>
      </dsp:txBody>
      <dsp:txXfrm>
        <a:off x="3055" y="659972"/>
        <a:ext cx="2979594" cy="2651670"/>
      </dsp:txXfrm>
    </dsp:sp>
    <dsp:sp modelId="{4D3B4CFB-E40E-48CC-BC5A-A3611C0DB719}">
      <dsp:nvSpPr>
        <dsp:cNvPr id="0" name=""/>
        <dsp:cNvSpPr/>
      </dsp:nvSpPr>
      <dsp:spPr>
        <a:xfrm>
          <a:off x="3399793" y="55172"/>
          <a:ext cx="2979594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latin typeface="Tenorite"/>
            </a:rPr>
            <a:t>Moving Average</a:t>
          </a:r>
        </a:p>
      </dsp:txBody>
      <dsp:txXfrm>
        <a:off x="3399793" y="55172"/>
        <a:ext cx="2979594" cy="604800"/>
      </dsp:txXfrm>
    </dsp:sp>
    <dsp:sp modelId="{CCED0FF8-8CDB-4010-B4A1-F7BE5FFFE311}">
      <dsp:nvSpPr>
        <dsp:cNvPr id="0" name=""/>
        <dsp:cNvSpPr/>
      </dsp:nvSpPr>
      <dsp:spPr>
        <a:xfrm>
          <a:off x="3399793" y="659972"/>
          <a:ext cx="2979594" cy="26516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Can introduce lag or phase shift in the signal due to the time delay caused by the moving window</a:t>
          </a:r>
        </a:p>
      </dsp:txBody>
      <dsp:txXfrm>
        <a:off x="3399793" y="659972"/>
        <a:ext cx="2979594" cy="2651670"/>
      </dsp:txXfrm>
    </dsp:sp>
    <dsp:sp modelId="{80873790-5E43-4B65-8B72-72308491BABC}">
      <dsp:nvSpPr>
        <dsp:cNvPr id="0" name=""/>
        <dsp:cNvSpPr/>
      </dsp:nvSpPr>
      <dsp:spPr>
        <a:xfrm>
          <a:off x="6796531" y="55172"/>
          <a:ext cx="2979594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>
              <a:latin typeface="Tenorite"/>
            </a:rPr>
            <a:t>Exponential</a:t>
          </a:r>
        </a:p>
      </dsp:txBody>
      <dsp:txXfrm>
        <a:off x="6796531" y="55172"/>
        <a:ext cx="2979594" cy="604800"/>
      </dsp:txXfrm>
    </dsp:sp>
    <dsp:sp modelId="{13179128-508E-495A-A8BA-B035A25A93D1}">
      <dsp:nvSpPr>
        <dsp:cNvPr id="0" name=""/>
        <dsp:cNvSpPr/>
      </dsp:nvSpPr>
      <dsp:spPr>
        <a:xfrm>
          <a:off x="6796531" y="659972"/>
          <a:ext cx="2979594" cy="26516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kern="1200" dirty="0"/>
            <a:t>The smoothing factor alpha needs to be carefully selected based on the characteristics of the signal and the desired level of smoothing</a:t>
          </a:r>
        </a:p>
      </dsp:txBody>
      <dsp:txXfrm>
        <a:off x="6796531" y="659972"/>
        <a:ext cx="2979594" cy="2651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Data filtering is a technique used to remove or reduce noise from a signal or dataset by selecting certain values or patterns while discarding others. It is commonly used in signal processing, image processing, and data analysis to improve the quality of data.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57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,Sans-Serif"/>
              <a:buChar char="•"/>
            </a:pP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Isolation Forest is an unsupervised machine learning algorithm for outlier detection.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/>
              <a:t>It </a:t>
            </a:r>
            <a:r>
              <a:rPr lang="en-US" dirty="0"/>
              <a:t>is </a:t>
            </a:r>
            <a:r>
              <a:rPr lang="en-US"/>
              <a:t>based on </a:t>
            </a:r>
            <a:r>
              <a:rPr lang="en-US" dirty="0"/>
              <a:t>the </a:t>
            </a:r>
            <a:r>
              <a:rPr lang="en-US"/>
              <a:t>principle </a:t>
            </a:r>
            <a:r>
              <a:rPr lang="en-US" dirty="0"/>
              <a:t>of </a:t>
            </a:r>
            <a:r>
              <a:rPr lang="en-US"/>
              <a:t>isolating anomalies instead </a:t>
            </a:r>
            <a:r>
              <a:rPr lang="en-US" dirty="0"/>
              <a:t>of </a:t>
            </a:r>
            <a:r>
              <a:rPr lang="en-US"/>
              <a:t>trying to model normal data points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It </a:t>
            </a:r>
            <a:r>
              <a:rPr lang="en-US"/>
              <a:t>works </a:t>
            </a:r>
            <a:r>
              <a:rPr lang="en-US" dirty="0"/>
              <a:t>by </a:t>
            </a:r>
            <a:r>
              <a:rPr lang="en-US"/>
              <a:t>randomly selecting a feature </a:t>
            </a:r>
            <a:r>
              <a:rPr lang="en-US" dirty="0"/>
              <a:t>and </a:t>
            </a:r>
            <a:r>
              <a:rPr lang="en-US"/>
              <a:t>a split value to partition </a:t>
            </a:r>
            <a:r>
              <a:rPr lang="en-US" dirty="0"/>
              <a:t>the </a:t>
            </a:r>
            <a:r>
              <a:rPr lang="en-US"/>
              <a:t>data recursively into smaller subsets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dirty="0"/>
              <a:t>The </a:t>
            </a:r>
            <a:r>
              <a:rPr lang="en-US"/>
              <a:t>algorithm continues this process until </a:t>
            </a:r>
            <a:r>
              <a:rPr lang="en-US" dirty="0"/>
              <a:t>the </a:t>
            </a:r>
            <a:r>
              <a:rPr lang="en-US"/>
              <a:t>anomalous </a:t>
            </a:r>
            <a:r>
              <a:rPr lang="en-US" dirty="0"/>
              <a:t>data points </a:t>
            </a:r>
            <a:r>
              <a:rPr lang="en-US"/>
              <a:t>are isolated into small subsets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>
              <a:buFont typeface="Arial,Sans-Serif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4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algorithm works by creating a forest of isolation trees.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cs typeface="Calibri"/>
              </a:rPr>
              <a:t>Which data point is quickly isolated &amp; which data point has a short path length</a:t>
            </a:r>
            <a:endParaRPr lang="en-US" dirty="0"/>
          </a:p>
          <a:p>
            <a:pPr marL="628650" lvl="1" indent="-171450">
              <a:buFont typeface="Arial,Sans-Serif"/>
              <a:buChar char="•"/>
            </a:pPr>
            <a:r>
              <a:rPr lang="en-US" dirty="0"/>
              <a:t>Each isolation tree is constructed by randomly selecting a feature and a split value to partition the data.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dirty="0"/>
              <a:t>The number of splits required to isolate a data point is used as a measure of its abnormality.</a:t>
            </a:r>
          </a:p>
          <a:p>
            <a:pPr marL="971550" indent="-3429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dirty="0"/>
              <a:t>Data points that require fewer splits to isolate are considered more anomalous.</a:t>
            </a:r>
          </a:p>
          <a:p>
            <a:pPr marL="628650" lvl="1" indent="-171450">
              <a:buFont typeface="Arial,Sans-Serif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80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/>
              <a:t>Isolation Forest is simple to implement and computationally efficient.</a:t>
            </a:r>
            <a:endParaRPr lang="en-US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/>
              <a:t>It can handle large datasets with a high dimensionality.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US"/>
              <a:t>It is insensitive to the scale of the data and can detect outliers in both dense and sparse regions.</a:t>
            </a:r>
            <a:endParaRPr lang="en-US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/>
              <a:t>Isolation Forest is not suitable for detecting outliers in datasets with a low percentage of anomalies.</a:t>
            </a:r>
            <a:endParaRPr lang="en-US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/>
              <a:t>It may produce false positives when the dataset contains clusters of anomalies.</a:t>
            </a:r>
            <a:endParaRPr lang="en-US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/>
              <a:t>The algorithm may not work well when the data is highly correlated.</a:t>
            </a:r>
            <a:endParaRPr lang="en-US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lvl="1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40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N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2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IN" dirty="0"/>
              <a:t>Outlier recognition is the process of identifying data points or observations that are </a:t>
            </a:r>
            <a:r>
              <a:rPr lang="en-IN" b="1" dirty="0"/>
              <a:t>significantly different </a:t>
            </a:r>
            <a:r>
              <a:rPr lang="en-IN" dirty="0"/>
              <a:t>from other data points in a dataset</a:t>
            </a: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IN" dirty="0"/>
              <a:t> An outlier is an observation that lies an </a:t>
            </a:r>
            <a:r>
              <a:rPr lang="en-IN" b="1" dirty="0"/>
              <a:t>abnormal distance</a:t>
            </a:r>
            <a:r>
              <a:rPr lang="en-IN" dirty="0"/>
              <a:t> from other values in a random sample. </a:t>
            </a:r>
            <a:endParaRPr lang="en-US" dirty="0"/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IN" dirty="0">
              <a:cs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IN" dirty="0">
              <a:cs typeface="Calibri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IN" dirty="0"/>
              <a:t>Outliers can occur due to measurement errors, data processing errors, or they may represent unusual or rare events in the data.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8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dirty="0"/>
              <a:t>Global Outlier AKA Universal Outlier. </a:t>
            </a:r>
            <a:endParaRPr lang="en-US" dirty="0">
              <a:cs typeface="Calibri" panose="020F0502020204030204"/>
            </a:endParaRPr>
          </a:p>
          <a:p>
            <a:pPr algn="just"/>
            <a:endParaRPr lang="en-IN" dirty="0">
              <a:cs typeface="Calibri"/>
            </a:endParaRPr>
          </a:p>
          <a:p>
            <a:pPr algn="just"/>
            <a:r>
              <a:rPr lang="en-IN" dirty="0">
                <a:cs typeface="Calibri"/>
              </a:rPr>
              <a:t>The error data lies extremely far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1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1714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/>
              <a:t>Identifies outliers by setting a threshold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/>
              <a:t>uses the </a:t>
            </a:r>
            <a:r>
              <a:rPr lang="en-US" dirty="0" err="1"/>
              <a:t>numpy</a:t>
            </a:r>
            <a:r>
              <a:rPr lang="en-US" dirty="0"/>
              <a:t> library to calculate the absolute Z-score for each numeric column of the dataset - </a:t>
            </a:r>
            <a:r>
              <a:rPr lang="en-US" b="1" dirty="0" err="1"/>
              <a:t>np.abs</a:t>
            </a:r>
            <a:r>
              <a:rPr lang="en-US" b="1" dirty="0"/>
              <a:t>(</a:t>
            </a:r>
            <a:r>
              <a:rPr lang="en-US" b="1" dirty="0" err="1"/>
              <a:t>stats.zscore</a:t>
            </a:r>
            <a:r>
              <a:rPr lang="en-US" b="1" dirty="0"/>
              <a:t>())</a:t>
            </a:r>
            <a:r>
              <a:rPr lang="en-US" dirty="0"/>
              <a:t> </a:t>
            </a:r>
            <a:endParaRPr lang="en-US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 dirty="0"/>
              <a:t>If the Z-score for a data point in a column is greater than the specified </a:t>
            </a:r>
            <a:r>
              <a:rPr lang="en-US" b="1" dirty="0"/>
              <a:t>threshold</a:t>
            </a:r>
            <a:r>
              <a:rPr lang="en-US" dirty="0"/>
              <a:t>, it is considered an outlier.</a:t>
            </a:r>
            <a:endParaRPr lang="en-US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 err="1"/>
              <a:t>self.df.mask</a:t>
            </a:r>
            <a:r>
              <a:rPr lang="en-US" b="1" dirty="0"/>
              <a:t>((z &gt; threshold))</a:t>
            </a:r>
            <a:r>
              <a:rPr lang="en-US" dirty="0"/>
              <a:t> function replaces the outliers in the dataset with </a:t>
            </a:r>
            <a:r>
              <a:rPr lang="en-US" dirty="0" err="1"/>
              <a:t>NaN</a:t>
            </a:r>
            <a:r>
              <a:rPr lang="en-US" dirty="0"/>
              <a:t> (Not a Number) values. This means that the data points marked as outliers are removed from the dataset.</a:t>
            </a:r>
            <a:endParaRPr lang="en-US" dirty="0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 dirty="0"/>
              <a:t>The date column is copied to the new dataset without outliers to ensure that the time series order is not affected by the outlier removal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outliers from a dataset that takes into account the median and median absolute deviation (MAD) instead of the mean and standard deviation.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7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Identifies outliers by setting a threshold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 how many median absolute deviations a data point can deviate from the median before being considered an outlier.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common threshold is a modified z-score of 3.5, meaning that any data point with a modified z-score greater than 3.5 or less than –3.5 is considered an outlier.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modified z-score method can also be used to identify mild outliers with a modified z-score between 2 and 3.5.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50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The IQR is a measure of the spread of the middle 50% of a dataset, or the range between the 25th and 75th percentiles.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It is represented by the formula: IQR = Q3 - Q1, where Q3 is the 75th percentile and Q1 is the 25th percentile.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The IQR represents the range of values that contain the majority of the data, and any data points outside this range can be considered potential outliers.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20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,Sans-Serif"/>
              <a:buChar char="•"/>
            </a:pP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The IQR method identifies outliers by setting a threshold for how many IQRs a data point can deviate from the median before being considered an outlier.</a:t>
            </a:r>
            <a:endParaRPr lang="en-US" dirty="0">
              <a:cs typeface="Calibri" panose="020F0502020204030204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 common threshold is 1.5 times the IQR, meaning that any data point below Q1 - 1.5 * IQR or above Q3 + 1.5 * IQR is considered an outlier.</a:t>
            </a:r>
            <a:endParaRPr lang="en-US" dirty="0">
              <a:cs typeface="Calibri" panose="020F0502020204030204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The IQR method can also be used to identify mild outliers with a threshold of 3 times the IQR.</a:t>
            </a:r>
            <a:endParaRPr lang="en-US" dirty="0">
              <a:cs typeface="Calibri" panose="020F0502020204030204"/>
            </a:endParaRPr>
          </a:p>
          <a:p>
            <a:pPr marL="171450" indent="-171450">
              <a:buFont typeface="Arial,Sans-Serif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043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The IQR method identifies outliers by setting a threshold for how many IQRs a data point can deviate from the median before being considered an outlier.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/>
              <a:t>A common threshold is 1.5 times the IQR, meaning that any data point below Q1 - 1.5 * IQR or above Q3 + 1.5 * IQR is considered an outlier.</a:t>
            </a: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/>
              <a:t>The IQR method can also be used to identify mild outliers with a threshold of 3 times the IQR.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8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86AA5160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9_694F618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F_C6D2982C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Data Filtering &amp; Smoothing</a:t>
            </a:r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i="1" dirty="0"/>
              <a:t>Object Oriented Programming 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39AC58-CC8F-74DB-4BF2-5268C925EE4C}"/>
              </a:ext>
            </a:extLst>
          </p:cNvPr>
          <p:cNvSpPr txBox="1">
            <a:spLocks/>
          </p:cNvSpPr>
          <p:nvPr/>
        </p:nvSpPr>
        <p:spPr>
          <a:xfrm>
            <a:off x="5681139" y="6165812"/>
            <a:ext cx="3511550" cy="5373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1800" dirty="0">
                <a:ea typeface="+mn-lt"/>
                <a:cs typeface="+mn-lt"/>
              </a:rPr>
              <a:t> - John Tukey</a:t>
            </a:r>
            <a:endParaRPr lang="en-US" sz="1800" dirty="0"/>
          </a:p>
          <a:p>
            <a:pPr algn="ctr">
              <a:lnSpc>
                <a:spcPct val="100000"/>
              </a:lnSpc>
              <a:spcBef>
                <a:spcPct val="0"/>
              </a:spcBef>
            </a:pPr>
            <a:endParaRPr lang="en-US" sz="1800" dirty="0">
              <a:ea typeface="+mn-lt"/>
              <a:cs typeface="+mn-lt"/>
            </a:endParaRPr>
          </a:p>
          <a:p>
            <a:endParaRPr lang="en-US" sz="18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2668BA-2FAC-E5B3-15FD-1D3C5405FB5D}"/>
              </a:ext>
            </a:extLst>
          </p:cNvPr>
          <p:cNvSpPr txBox="1">
            <a:spLocks/>
          </p:cNvSpPr>
          <p:nvPr/>
        </p:nvSpPr>
        <p:spPr>
          <a:xfrm>
            <a:off x="2187127" y="4572913"/>
            <a:ext cx="1364297" cy="10945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/>
              <a:t>“</a:t>
            </a:r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55081BC-D6F2-1DF7-4592-BB6701661FB1}"/>
              </a:ext>
            </a:extLst>
          </p:cNvPr>
          <p:cNvSpPr txBox="1">
            <a:spLocks/>
          </p:cNvSpPr>
          <p:nvPr/>
        </p:nvSpPr>
        <p:spPr>
          <a:xfrm>
            <a:off x="8063568" y="5683625"/>
            <a:ext cx="1364297" cy="10945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9600" b="1">
                <a:ea typeface="+mn-lt"/>
                <a:cs typeface="+mn-lt"/>
              </a:rPr>
              <a:t>”</a:t>
            </a:r>
            <a:endParaRPr lang="en-US" sz="9600">
              <a:ea typeface="+mn-lt"/>
              <a:cs typeface="+mn-lt"/>
            </a:endParaRPr>
          </a:p>
          <a:p>
            <a:pPr marL="0" indent="0">
              <a:buNone/>
            </a:pPr>
            <a:endParaRPr lang="en-US" sz="9600">
              <a:ea typeface="+mn-lt"/>
              <a:cs typeface="+mn-lt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20EACBD-5CDF-5187-7CF5-F06003284C39}"/>
              </a:ext>
            </a:extLst>
          </p:cNvPr>
          <p:cNvSpPr txBox="1">
            <a:spLocks/>
          </p:cNvSpPr>
          <p:nvPr/>
        </p:nvSpPr>
        <p:spPr>
          <a:xfrm>
            <a:off x="2949127" y="4940998"/>
            <a:ext cx="5516553" cy="128825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Outliers are not necessarily a bad thing, they can be the starting point for new discoveries.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407F90-46DF-DB54-E681-6A9A8A4BBA23}"/>
              </a:ext>
            </a:extLst>
          </p:cNvPr>
          <p:cNvGrpSpPr/>
          <p:nvPr/>
        </p:nvGrpSpPr>
        <p:grpSpPr>
          <a:xfrm>
            <a:off x="1251312" y="2082555"/>
            <a:ext cx="9689375" cy="3940870"/>
            <a:chOff x="1251312" y="2082555"/>
            <a:chExt cx="9689375" cy="3940870"/>
          </a:xfrm>
        </p:grpSpPr>
        <p:graphicFrame>
          <p:nvGraphicFramePr>
            <p:cNvPr id="6" name="Content Placeholder 3" descr="Timeline Placeholder ">
              <a:extLst>
                <a:ext uri="{FF2B5EF4-FFF2-40B4-BE49-F238E27FC236}">
                  <a16:creationId xmlns:a16="http://schemas.microsoft.com/office/drawing/2014/main" id="{85168BDF-A0D9-4916-A9F9-41D8175A703C}"/>
                </a:ext>
              </a:extLst>
            </p:cNvPr>
            <p:cNvGraphicFramePr>
              <a:graphicFrameLocks noGrp="1" noChangeAspect="1"/>
            </p:cNvGraphicFramePr>
            <p:nvPr>
              <p:extLst>
                <p:ext uri="{D42A27DB-BD31-4B8C-83A1-F6EECF244321}">
                  <p14:modId xmlns:p14="http://schemas.microsoft.com/office/powerpoint/2010/main" val="3266051540"/>
                </p:ext>
              </p:extLst>
            </p:nvPr>
          </p:nvGraphicFramePr>
          <p:xfrm>
            <a:off x="1251312" y="2082555"/>
            <a:ext cx="9689375" cy="394087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0179B5-0800-154F-80F6-614473C055BD}"/>
                </a:ext>
              </a:extLst>
            </p:cNvPr>
            <p:cNvSpPr txBox="1"/>
            <p:nvPr/>
          </p:nvSpPr>
          <p:spPr>
            <a:xfrm>
              <a:off x="2281868" y="2674641"/>
              <a:ext cx="350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enorite" pitchFamily="2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68C313-80C0-8840-8702-F1084174C592}"/>
                </a:ext>
              </a:extLst>
            </p:cNvPr>
            <p:cNvSpPr txBox="1"/>
            <p:nvPr/>
          </p:nvSpPr>
          <p:spPr>
            <a:xfrm>
              <a:off x="4719415" y="2674641"/>
              <a:ext cx="350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enorite" pitchFamily="2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863C6B-1856-BC43-A090-B182EAB34EB8}"/>
                </a:ext>
              </a:extLst>
            </p:cNvPr>
            <p:cNvSpPr txBox="1"/>
            <p:nvPr/>
          </p:nvSpPr>
          <p:spPr>
            <a:xfrm>
              <a:off x="7142873" y="2674641"/>
              <a:ext cx="350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enorite" pitchFamily="2" charset="0"/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E770E3-D227-CD4E-83C4-44744E774884}"/>
                </a:ext>
              </a:extLst>
            </p:cNvPr>
            <p:cNvSpPr txBox="1"/>
            <p:nvPr/>
          </p:nvSpPr>
          <p:spPr>
            <a:xfrm>
              <a:off x="9581273" y="2674641"/>
              <a:ext cx="350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enorite" pitchFamily="2" charset="0"/>
                </a:rPr>
                <a:t>4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88D32-0135-7B4F-AD5F-EA1673D4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fld id="{D5E2F4D9-1A6B-894D-9E7D-8548C879BC04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5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Method – 1: Z-Score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81512-A1C5-D9D5-0C39-2CAC44C91B98}"/>
              </a:ext>
            </a:extLst>
          </p:cNvPr>
          <p:cNvSpPr txBox="1"/>
          <p:nvPr/>
        </p:nvSpPr>
        <p:spPr>
          <a:xfrm>
            <a:off x="1167493" y="1992311"/>
            <a:ext cx="9788025" cy="44377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286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How many standard deviations a value is away from the mean of the dataset. 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        Z = (xi -  </a:t>
            </a:r>
            <a:r>
              <a:rPr lang="en-US" sz="2400" dirty="0" err="1">
                <a:solidFill>
                  <a:srgbClr val="FF0000"/>
                </a:solidFill>
              </a:rPr>
              <a:t>μx</a:t>
            </a:r>
            <a:r>
              <a:rPr lang="en-US" sz="2400" dirty="0">
                <a:solidFill>
                  <a:srgbClr val="FF0000"/>
                </a:solidFill>
              </a:rPr>
              <a:t>)/</a:t>
            </a:r>
            <a:r>
              <a:rPr lang="en-US" sz="2400" dirty="0" err="1">
                <a:solidFill>
                  <a:srgbClr val="FF0000"/>
                </a:solidFill>
              </a:rPr>
              <a:t>σx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/>
              <a:t> where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                                    xi– Observation / Data Set Value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                                    </a:t>
            </a:r>
            <a:r>
              <a:rPr lang="en-US" sz="2400" dirty="0" err="1"/>
              <a:t>μx</a:t>
            </a:r>
            <a:r>
              <a:rPr lang="en-US" sz="2400" dirty="0"/>
              <a:t> – Mean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                                    </a:t>
            </a:r>
            <a:r>
              <a:rPr lang="en-US" sz="2400" dirty="0" err="1"/>
              <a:t>σx</a:t>
            </a:r>
            <a:r>
              <a:rPr lang="en-US" sz="2400" dirty="0"/>
              <a:t> – Standard Deviation,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                Z Score =0    – Data Point = Mean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                Z Score +Ve  – Data Point above Mean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                Z Score –Ve  – Data Point below Mean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Z-SCORE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0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CODE </a:t>
            </a:r>
            <a:r>
              <a:rPr lang="en-US" dirty="0">
                <a:ea typeface="+mn-lt"/>
                <a:cs typeface="+mn-lt"/>
              </a:rPr>
              <a:t>– Z-SCORE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940B73C7-1E70-AD01-91DB-38A67313F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64" b="-559"/>
          <a:stretch/>
        </p:blipFill>
        <p:spPr>
          <a:xfrm>
            <a:off x="218985" y="1686844"/>
            <a:ext cx="11073493" cy="1405495"/>
          </a:xfrm>
          <a:prstGeom prst="rect">
            <a:avLst/>
          </a:prstGeom>
        </p:spPr>
      </p:pic>
      <p:pic>
        <p:nvPicPr>
          <p:cNvPr id="4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28D6AF3-9D87-5A08-90F4-752E7868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409" y="3089175"/>
            <a:ext cx="3312851" cy="2699320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426AA3C-AE9F-3100-7E85-4EE905B29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360" y="3001900"/>
            <a:ext cx="7300403" cy="278509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090F5C-586A-520E-A55B-28A37408E1D4}"/>
              </a:ext>
            </a:extLst>
          </p:cNvPr>
          <p:cNvSpPr/>
          <p:nvPr/>
        </p:nvSpPr>
        <p:spPr>
          <a:xfrm>
            <a:off x="1252780" y="2169762"/>
            <a:ext cx="2402237" cy="219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C26346-6100-0CD3-0D4F-BDAC6804B05E}"/>
              </a:ext>
            </a:extLst>
          </p:cNvPr>
          <p:cNvSpPr/>
          <p:nvPr/>
        </p:nvSpPr>
        <p:spPr>
          <a:xfrm>
            <a:off x="2428067" y="1872710"/>
            <a:ext cx="1330271" cy="2324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A47E65-38F4-88A1-6728-32056177221F}"/>
              </a:ext>
            </a:extLst>
          </p:cNvPr>
          <p:cNvSpPr/>
          <p:nvPr/>
        </p:nvSpPr>
        <p:spPr>
          <a:xfrm>
            <a:off x="4039892" y="2425484"/>
            <a:ext cx="3500033" cy="2324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6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Advantages and Limitations 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ADVANTAGES AND LIMITATIONS </a:t>
            </a:r>
            <a:r>
              <a:rPr lang="en-US" dirty="0">
                <a:ea typeface="+mn-lt"/>
                <a:cs typeface="+mn-lt"/>
              </a:rPr>
              <a:t>– Z-SCORE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EE5245-E2B2-7141-D307-A34A35118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5088814" cy="336681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accent6"/>
                </a:solidFill>
                <a:ea typeface="+mn-lt"/>
                <a:cs typeface="+mn-lt"/>
              </a:rPr>
              <a:t>Easy to understand and apply.</a:t>
            </a:r>
            <a:endParaRPr lang="en-US" sz="2400">
              <a:solidFill>
                <a:schemeClr val="accent6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/>
                </a:solidFill>
                <a:ea typeface="+mn-lt"/>
                <a:cs typeface="+mn-lt"/>
              </a:rPr>
              <a:t>It is a standardized method that can be used across different datasets.</a:t>
            </a:r>
            <a:endParaRPr lang="en-US" sz="2400" dirty="0">
              <a:solidFill>
                <a:schemeClr val="accent6"/>
              </a:solidFill>
            </a:endParaRP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A81C575-A5E4-D51E-BEAA-5604D82305FF}"/>
              </a:ext>
            </a:extLst>
          </p:cNvPr>
          <p:cNvSpPr txBox="1">
            <a:spLocks/>
          </p:cNvSpPr>
          <p:nvPr/>
        </p:nvSpPr>
        <p:spPr>
          <a:xfrm>
            <a:off x="6254398" y="2084602"/>
            <a:ext cx="5088814" cy="3366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Assumes that the data is normally distributed, which may not always be the case.</a:t>
            </a:r>
            <a:endParaRPr lang="en-US" sz="2400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The z-score method may not be effective for datasets with a small sample size or datasets with extreme outliers.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8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Method – </a:t>
            </a:r>
            <a:r>
              <a:rPr lang="en-US" b="1" kern="1200">
                <a:latin typeface="+mj-lt"/>
                <a:ea typeface="+mj-ea"/>
                <a:cs typeface="+mj-cs"/>
              </a:rPr>
              <a:t>2</a:t>
            </a:r>
            <a:r>
              <a:rPr lang="en-US" b="1" kern="1200" dirty="0">
                <a:latin typeface="+mj-lt"/>
                <a:ea typeface="+mj-ea"/>
                <a:cs typeface="+mj-cs"/>
              </a:rPr>
              <a:t>: </a:t>
            </a:r>
            <a:r>
              <a:rPr lang="en-US" b="1" kern="1200">
                <a:latin typeface="+mj-lt"/>
                <a:ea typeface="+mj-ea"/>
                <a:cs typeface="+mj-cs"/>
              </a:rPr>
              <a:t>Modified Z-Score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81512-A1C5-D9D5-0C39-2CAC44C91B98}"/>
              </a:ext>
            </a:extLst>
          </p:cNvPr>
          <p:cNvSpPr txBox="1"/>
          <p:nvPr/>
        </p:nvSpPr>
        <p:spPr>
          <a:xfrm>
            <a:off x="501668" y="2017467"/>
            <a:ext cx="9793978" cy="41510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91440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How many median absolute deviations (MAD) a data point is from the median of the data set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           modified z = 0.6745 * (xi - median) / MAD,</a:t>
            </a:r>
            <a:r>
              <a:rPr lang="en-US" sz="2400" dirty="0"/>
              <a:t> where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                                    xi– Observation / Data Set Value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                                    median – Median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                                    MAD – Median Absolute Deviation.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MODIFIED Z-SCORE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5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098A06B-52D8-C143-AE54-C8C950480C5A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– MODIFIED Z-SCORE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4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41C690B-0C50-BAC6-2C18-60EED434A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750" y="3325913"/>
            <a:ext cx="2743200" cy="2248038"/>
          </a:xfrm>
          <a:prstGeom prst="rect">
            <a:avLst/>
          </a:prstGeom>
        </p:spPr>
      </p:pic>
      <p:pic>
        <p:nvPicPr>
          <p:cNvPr id="6" name="Picture 7" descr="Chart&#10;&#10;Description automatically generated">
            <a:extLst>
              <a:ext uri="{FF2B5EF4-FFF2-40B4-BE49-F238E27FC236}">
                <a16:creationId xmlns:a16="http://schemas.microsoft.com/office/drawing/2014/main" id="{C514D659-F2BB-99E6-4F6F-24799CB20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14" y="3438386"/>
            <a:ext cx="5598850" cy="21340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3E17BC-F105-F5A5-8863-B1ED525A22F9}"/>
              </a:ext>
            </a:extLst>
          </p:cNvPr>
          <p:cNvGrpSpPr/>
          <p:nvPr/>
        </p:nvGrpSpPr>
        <p:grpSpPr>
          <a:xfrm>
            <a:off x="427688" y="1707833"/>
            <a:ext cx="11243996" cy="1825851"/>
            <a:chOff x="427688" y="1707833"/>
            <a:chExt cx="11243996" cy="1825851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4A384CE0-3D9B-3C59-5485-D18AA5F24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688" y="1707833"/>
              <a:ext cx="11243996" cy="1825851"/>
            </a:xfrm>
            <a:prstGeom prst="rect">
              <a:avLst/>
            </a:prstGeom>
            <a:noFill/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9B362A7-313D-9F80-5474-B5C9674D0C8D}"/>
                </a:ext>
              </a:extLst>
            </p:cNvPr>
            <p:cNvSpPr/>
            <p:nvPr/>
          </p:nvSpPr>
          <p:spPr>
            <a:xfrm>
              <a:off x="6525086" y="2189825"/>
              <a:ext cx="1035728" cy="26632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D2EC694-07F5-50CE-9CB7-4BD86BB93EC0}"/>
                </a:ext>
              </a:extLst>
            </p:cNvPr>
            <p:cNvSpPr/>
            <p:nvPr/>
          </p:nvSpPr>
          <p:spPr>
            <a:xfrm>
              <a:off x="1605377" y="2456155"/>
              <a:ext cx="2870446" cy="22194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3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Advantages and Limitations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EE5245-E2B2-7141-D307-A34A35118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accent6"/>
                </a:solidFill>
                <a:ea typeface="+mn-lt"/>
                <a:cs typeface="+mn-lt"/>
              </a:rPr>
              <a:t>The modified z-score method is robust to outliers and is not affected by extreme values.</a:t>
            </a:r>
            <a:endParaRPr lang="en-US" dirty="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6"/>
                </a:solidFill>
                <a:ea typeface="+mn-lt"/>
                <a:cs typeface="+mn-lt"/>
              </a:rPr>
              <a:t>It is a standardized method that can be used across different datasets.</a:t>
            </a:r>
          </a:p>
          <a:p>
            <a:pPr marL="457200"/>
            <a:endParaRPr lang="en-US" dirty="0"/>
          </a:p>
          <a:p>
            <a:pPr marL="51435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98A06B-52D8-C143-AE54-C8C950480C5A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ADVANTAGES AND LIMITATIONS</a:t>
            </a:r>
            <a:r>
              <a:rPr lang="en-US" dirty="0"/>
              <a:t> – MODIFIED Z-SCORE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A81C575-A5E4-D51E-BEAA-5604D82305FF}"/>
              </a:ext>
            </a:extLst>
          </p:cNvPr>
          <p:cNvSpPr txBox="1">
            <a:spLocks/>
          </p:cNvSpPr>
          <p:nvPr/>
        </p:nvSpPr>
        <p:spPr>
          <a:xfrm>
            <a:off x="6283235" y="2528203"/>
            <a:ext cx="4663440" cy="282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>
                <a:solidFill>
                  <a:srgbClr val="FF0000"/>
                </a:solidFill>
                <a:ea typeface="+mn-lt"/>
                <a:cs typeface="+mn-lt"/>
              </a:rPr>
              <a:t>The modified z-score method assumes that the data is symmetrically distributed, which may not always be the case.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F0000"/>
                </a:solidFill>
                <a:ea typeface="+mn-lt"/>
                <a:cs typeface="+mn-lt"/>
              </a:rPr>
              <a:t>The modified z-score method may not be effective for datasets with a small sample size or datasets with a large number of mild outliers.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marL="914400" indent="-457200">
              <a:buAutoNum type="arabicPeriod"/>
            </a:pP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2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Method – 3: Inter-Quantile Range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INTER-QUANTILE RANGE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65DA4-8752-FA0B-1784-8E9CFAD184DA}"/>
              </a:ext>
            </a:extLst>
          </p:cNvPr>
          <p:cNvSpPr txBox="1"/>
          <p:nvPr/>
        </p:nvSpPr>
        <p:spPr>
          <a:xfrm>
            <a:off x="501668" y="2017467"/>
            <a:ext cx="9793978" cy="45126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9715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Measure</a:t>
            </a:r>
            <a:r>
              <a:rPr lang="en-US" sz="2400" dirty="0">
                <a:ea typeface="+mn-lt"/>
                <a:cs typeface="+mn-lt"/>
              </a:rPr>
              <a:t> of the spread of the middle 50% of a dataset, or the range between the 25th and 75th percentiles.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            IQR = Q3 - Q1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dirty="0"/>
              <a:t> where </a:t>
            </a:r>
            <a:endParaRPr lang="en-US" dirty="0"/>
          </a:p>
          <a:p>
            <a:r>
              <a:rPr lang="en-US" sz="2400" dirty="0"/>
              <a:t>                     Q3 – </a:t>
            </a:r>
            <a:r>
              <a:rPr lang="en-US" sz="2400" dirty="0">
                <a:ea typeface="+mn-lt"/>
                <a:cs typeface="+mn-lt"/>
              </a:rPr>
              <a:t>is the 75th percentile </a:t>
            </a:r>
          </a:p>
          <a:p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/>
              <a:t>                    </a:t>
            </a:r>
            <a:r>
              <a:rPr lang="en-US" sz="2400" dirty="0">
                <a:ea typeface="+mn-lt"/>
                <a:cs typeface="+mn-lt"/>
              </a:rPr>
              <a:t>Q1 – is the 25th percentile</a:t>
            </a:r>
          </a:p>
          <a:p>
            <a:pPr>
              <a:buFont typeface="Arial"/>
            </a:pPr>
            <a:r>
              <a:rPr lang="en-US" sz="2400" dirty="0">
                <a:ea typeface="+mn-lt"/>
                <a:cs typeface="+mn-lt"/>
              </a:rPr>
              <a:t>                     Lower bound = Q1 - 1.5 * IQR</a:t>
            </a:r>
          </a:p>
          <a:p>
            <a:r>
              <a:rPr lang="en-US" sz="2400" dirty="0">
                <a:ea typeface="+mn-lt"/>
                <a:cs typeface="+mn-lt"/>
              </a:rPr>
              <a:t>                     Upper bound = Q3 + 1.5 * IQR</a:t>
            </a:r>
          </a:p>
          <a:p>
            <a:r>
              <a:rPr lang="en-US" sz="2400" dirty="0">
                <a:ea typeface="+mn-lt"/>
                <a:cs typeface="+mn-lt"/>
              </a:rPr>
              <a:t>IQR represents the range of values that contain the majority of the data, and any data points outside this range can be considered potential outliers</a:t>
            </a:r>
            <a:endParaRPr lang="en-US" sz="2400"/>
          </a:p>
          <a:p>
            <a:r>
              <a:rPr lang="en-US" sz="2400" dirty="0"/>
              <a:t>                      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1422DC7-932D-79A1-17E7-9E79CD8AB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798" y="2964746"/>
            <a:ext cx="6390442" cy="131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98A06B-52D8-C143-AE54-C8C950480C5A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CODE- INTER-QUANTILE RANGE</a:t>
            </a:r>
            <a:endParaRPr lang="en-US" kern="12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4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18FE531-FD97-FC63-7EA7-A5A15B5D4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352" y="3644030"/>
            <a:ext cx="3335043" cy="2728911"/>
          </a:xfrm>
          <a:prstGeom prst="rect">
            <a:avLst/>
          </a:prstGeom>
        </p:spPr>
      </p:pic>
      <p:pic>
        <p:nvPicPr>
          <p:cNvPr id="6" name="Picture 7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48661626-134D-7359-12C1-7AA04DAD5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8" y="3645531"/>
            <a:ext cx="7093257" cy="2718510"/>
          </a:xfrm>
          <a:prstGeom prst="rect">
            <a:avLst/>
          </a:prstGeom>
        </p:spPr>
      </p:pic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BCAB48A-F67D-6726-316B-669D6DB67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44" y="1962264"/>
            <a:ext cx="10794230" cy="1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Advantages and Limitations </a:t>
            </a:r>
            <a:endParaRPr lang="en-US" b="0" dirty="0">
              <a:ea typeface="+mj-lt"/>
              <a:cs typeface="+mj-lt"/>
            </a:endParaRPr>
          </a:p>
          <a:p>
            <a:endParaRPr lang="en-US" b="0">
              <a:ea typeface="+mj-lt"/>
              <a:cs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98A06B-52D8-C143-AE54-C8C950480C5A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dirty="0">
                <a:ea typeface="+mn-lt"/>
                <a:cs typeface="+mn-lt"/>
              </a:rPr>
              <a:t>ADVANTAGES AND LIMITATIONS – INTER-QUANTILE RANGE</a:t>
            </a:r>
          </a:p>
          <a:p>
            <a:pPr>
              <a:spcAft>
                <a:spcPts val="600"/>
              </a:spcAft>
            </a:pPr>
            <a:endParaRPr lang="en-US">
              <a:ea typeface="+mn-lt"/>
              <a:cs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AAFC12-C44F-1557-A4E5-330176D4E7F8}"/>
              </a:ext>
            </a:extLst>
          </p:cNvPr>
          <p:cNvSpPr txBox="1">
            <a:spLocks/>
          </p:cNvSpPr>
          <p:nvPr/>
        </p:nvSpPr>
        <p:spPr>
          <a:xfrm>
            <a:off x="6098284" y="1448087"/>
            <a:ext cx="4663440" cy="423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The IQR method assumes that the data is symmetrically distributed, which may not always be the case.</a:t>
            </a:r>
            <a:endParaRPr lang="en-US" sz="2400"/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The IQR method may not be effective for datasets with a small sample size or datasets with a large number of mild outliers.</a:t>
            </a:r>
            <a:endParaRPr lang="en-US" sz="2400"/>
          </a:p>
          <a:p>
            <a:pPr marL="514350" indent="-514350">
              <a:buAutoNum type="arabicPeriod"/>
            </a:pP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16AC76CA-5A5E-1952-C27E-755056403569}"/>
              </a:ext>
            </a:extLst>
          </p:cNvPr>
          <p:cNvSpPr txBox="1">
            <a:spLocks/>
          </p:cNvSpPr>
          <p:nvPr/>
        </p:nvSpPr>
        <p:spPr>
          <a:xfrm>
            <a:off x="1063920" y="1448087"/>
            <a:ext cx="4663440" cy="282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/>
                </a:solidFill>
                <a:ea typeface="+mn-lt"/>
                <a:cs typeface="+mn-lt"/>
              </a:rPr>
              <a:t>The IQR method is a robust method that is not affected by extreme values.</a:t>
            </a:r>
            <a:endParaRPr lang="en-US" sz="2400">
              <a:solidFill>
                <a:schemeClr val="accent6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accent6"/>
                </a:solidFill>
                <a:ea typeface="+mn-lt"/>
                <a:cs typeface="+mn-lt"/>
              </a:rPr>
              <a:t>It is a standardized method that can be used across different datasets.</a:t>
            </a:r>
          </a:p>
        </p:txBody>
      </p:sp>
    </p:spTree>
    <p:extLst>
      <p:ext uri="{BB962C8B-B14F-4D97-AF65-F5344CB8AC3E}">
        <p14:creationId xmlns:p14="http://schemas.microsoft.com/office/powerpoint/2010/main" val="18328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Contents: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826967"/>
            <a:ext cx="9779182" cy="42658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Courier New" panose="020B0604020202020204" pitchFamily="34" charset="0"/>
              <a:buChar char="o"/>
            </a:pPr>
            <a:r>
              <a:rPr lang="en-US" dirty="0"/>
              <a:t>Meet our Team</a:t>
            </a:r>
            <a:endParaRPr lang="en-US"/>
          </a:p>
          <a:p>
            <a:pPr marL="514350" indent="-514350">
              <a:buFont typeface="Courier New" panose="020B0604020202020204" pitchFamily="34" charset="0"/>
              <a:buChar char="o"/>
            </a:pPr>
            <a:r>
              <a:rPr lang="en-US" dirty="0"/>
              <a:t>Introduction</a:t>
            </a:r>
          </a:p>
          <a:p>
            <a:pPr marL="514350" indent="-514350">
              <a:buFont typeface="Courier New" panose="020B0604020202020204" pitchFamily="34" charset="0"/>
              <a:buChar char="o"/>
            </a:pPr>
            <a:r>
              <a:rPr lang="en-US" dirty="0"/>
              <a:t>Data Flow</a:t>
            </a:r>
          </a:p>
          <a:p>
            <a:pPr marL="514350" indent="-514350">
              <a:buFont typeface="Courier New" panose="020B0604020202020204" pitchFamily="34" charset="0"/>
              <a:buChar char="o"/>
            </a:pPr>
            <a:r>
              <a:rPr lang="en-US" dirty="0"/>
              <a:t>Outlier Recognition</a:t>
            </a:r>
          </a:p>
          <a:p>
            <a:pPr marL="514350" indent="-514350">
              <a:buFont typeface="Courier New" panose="020B0604020202020204" pitchFamily="34" charset="0"/>
              <a:buChar char="o"/>
            </a:pPr>
            <a:r>
              <a:rPr lang="en-US" dirty="0"/>
              <a:t>Interpolation</a:t>
            </a:r>
          </a:p>
          <a:p>
            <a:pPr marL="514350" indent="-514350">
              <a:buFont typeface="Courier New" panose="020B0604020202020204" pitchFamily="34" charset="0"/>
              <a:buChar char="o"/>
            </a:pPr>
            <a:r>
              <a:rPr lang="en-US" dirty="0"/>
              <a:t>Smoothing</a:t>
            </a:r>
          </a:p>
          <a:p>
            <a:pPr marL="514350" indent="-514350">
              <a:buFont typeface="Courier New" panose="020B0604020202020204" pitchFamily="34" charset="0"/>
              <a:buChar char="o"/>
            </a:pPr>
            <a:r>
              <a:rPr lang="en-US" dirty="0"/>
              <a:t>Summary</a:t>
            </a:r>
          </a:p>
          <a:p>
            <a:pPr marL="514350" indent="-514350">
              <a:buFont typeface="Courier New" panose="020B0604020202020204" pitchFamily="34" charset="0"/>
              <a:buChar char="o"/>
            </a:pPr>
            <a:r>
              <a:rPr lang="en-US" dirty="0"/>
              <a:t>References</a:t>
            </a:r>
          </a:p>
          <a:p>
            <a:pPr marL="514350" indent="-514350">
              <a:buFont typeface="Courier New" panose="020B0604020202020204" pitchFamily="34" charset="0"/>
              <a:buChar char="o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CONTENTS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Method – </a:t>
            </a:r>
            <a:r>
              <a:rPr lang="en-US" dirty="0"/>
              <a:t>4</a:t>
            </a:r>
            <a:r>
              <a:rPr lang="en-US" b="1" kern="1200" dirty="0">
                <a:latin typeface="+mj-lt"/>
                <a:ea typeface="+mj-ea"/>
                <a:cs typeface="+mj-cs"/>
              </a:rPr>
              <a:t>: </a:t>
            </a:r>
            <a:r>
              <a:rPr lang="en-US" dirty="0"/>
              <a:t>Isolation Forest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ISOLATION FOREST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5D8F0-6F08-EBCB-67E5-514A5D277911}"/>
              </a:ext>
            </a:extLst>
          </p:cNvPr>
          <p:cNvSpPr txBox="1"/>
          <p:nvPr/>
        </p:nvSpPr>
        <p:spPr>
          <a:xfrm>
            <a:off x="309319" y="2336914"/>
            <a:ext cx="9793978" cy="45126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971550" indent="-3429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Unsupervised machine learning algorithm for outlier detection.</a:t>
            </a:r>
          </a:p>
          <a:p>
            <a:pPr marL="971550" indent="-3429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It works by randomly selecting a feature and a split value to partition the data recursively into smaller subsets</a:t>
            </a:r>
          </a:p>
          <a:p>
            <a:pPr marL="971550" indent="-3429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97155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The algorithm continues this process until the anomalous data points are isolated into small subsets.</a:t>
            </a:r>
          </a:p>
          <a:p>
            <a:pPr marL="628650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0000"/>
                </a:solidFill>
                <a:ea typeface="+mn-lt"/>
                <a:cs typeface="+mn-lt"/>
              </a:rPr>
              <a:t>s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rgbClr val="FF0000"/>
                </a:solidFill>
                <a:ea typeface="+mn-lt"/>
                <a:cs typeface="+mn-lt"/>
              </a:rPr>
              <a:t>x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)=2 Pow{−</a:t>
            </a:r>
            <a:r>
              <a:rPr lang="en-US" sz="2400" i="1" dirty="0">
                <a:solidFill>
                  <a:srgbClr val="FF0000"/>
                </a:solidFill>
                <a:ea typeface="+mn-lt"/>
                <a:cs typeface="+mn-lt"/>
              </a:rPr>
              <a:t>E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[</a:t>
            </a:r>
            <a:r>
              <a:rPr lang="en-US" sz="2400" i="1" dirty="0">
                <a:solidFill>
                  <a:srgbClr val="FF0000"/>
                </a:solidFill>
                <a:ea typeface="+mn-lt"/>
                <a:cs typeface="+mn-lt"/>
              </a:rPr>
              <a:t>h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rgbClr val="FF0000"/>
                </a:solidFill>
                <a:ea typeface="+mn-lt"/>
                <a:cs typeface="+mn-lt"/>
              </a:rPr>
              <a:t>x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)] / </a:t>
            </a:r>
            <a:r>
              <a:rPr lang="en-US" sz="2400" i="1" dirty="0">
                <a:solidFill>
                  <a:srgbClr val="FF0000"/>
                </a:solidFill>
                <a:ea typeface="+mn-lt"/>
                <a:cs typeface="+mn-lt"/>
              </a:rPr>
              <a:t>c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rgbClr val="FF0000"/>
                </a:solidFill>
                <a:ea typeface="+mn-lt"/>
                <a:cs typeface="+mn-lt"/>
              </a:rPr>
              <a:t>n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)},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where</a:t>
            </a:r>
          </a:p>
          <a:p>
            <a:pPr marL="628650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          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[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)] - Average path length over all isolation trees of data x</a:t>
            </a:r>
          </a:p>
          <a:p>
            <a:pPr marL="628650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          c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n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)      - Average path length of all data set </a:t>
            </a:r>
          </a:p>
          <a:p>
            <a:pPr marL="62865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          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n          - Number of external nodes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5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Code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CODE-ISOLATION</a:t>
            </a:r>
            <a:r>
              <a:rPr lang="en-US" dirty="0"/>
              <a:t> FOREST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5D8F0-6F08-EBCB-67E5-514A5D277911}"/>
              </a:ext>
            </a:extLst>
          </p:cNvPr>
          <p:cNvSpPr txBox="1"/>
          <p:nvPr/>
        </p:nvSpPr>
        <p:spPr>
          <a:xfrm>
            <a:off x="309319" y="2446554"/>
            <a:ext cx="9793978" cy="45126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971550" indent="-3429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endParaRPr lang="en-US" sz="2400" dirty="0">
              <a:ea typeface="+mn-lt"/>
              <a:cs typeface="+mn-lt"/>
            </a:endParaRPr>
          </a:p>
        </p:txBody>
      </p:sp>
      <p:pic>
        <p:nvPicPr>
          <p:cNvPr id="2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FE24DDC-4368-6B77-20CC-4DC76E39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2" y="1650869"/>
            <a:ext cx="11783376" cy="2457338"/>
          </a:xfrm>
          <a:prstGeom prst="rect">
            <a:avLst/>
          </a:prstGeom>
        </p:spPr>
      </p:pic>
      <p:pic>
        <p:nvPicPr>
          <p:cNvPr id="7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14EEB09F-535D-26DF-9D57-9774DE630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700" y="4235874"/>
            <a:ext cx="2647026" cy="217405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DA82A81-38FF-8E03-2EE1-968E60EB9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93" y="4237375"/>
            <a:ext cx="5717219" cy="21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Advantages and Limitations 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ADVANTAGES AND LIMITATIONS-ISOLATION FOREST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E246ED6-0B0F-8C65-D55A-701479761DF0}"/>
              </a:ext>
            </a:extLst>
          </p:cNvPr>
          <p:cNvSpPr txBox="1">
            <a:spLocks/>
          </p:cNvSpPr>
          <p:nvPr/>
        </p:nvSpPr>
        <p:spPr>
          <a:xfrm>
            <a:off x="812386" y="2454222"/>
            <a:ext cx="4663440" cy="282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Simple to implement and computationally efficient</a:t>
            </a:r>
            <a:b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</a:b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Large datasets with a high dimensionality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615948B-77C4-2ABF-27D4-0CDC99E18A18}"/>
              </a:ext>
            </a:extLst>
          </p:cNvPr>
          <p:cNvSpPr txBox="1">
            <a:spLocks/>
          </p:cNvSpPr>
          <p:nvPr/>
        </p:nvSpPr>
        <p:spPr>
          <a:xfrm>
            <a:off x="6009507" y="2454223"/>
            <a:ext cx="4663440" cy="423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sz="2400" dirty="0">
                <a:solidFill>
                  <a:srgbClr val="FA7578"/>
                </a:solidFill>
                <a:ea typeface="+mn-lt"/>
                <a:cs typeface="+mn-lt"/>
              </a:rPr>
              <a:t>Not suitable for detecting outliers in datasets with a low percentage of anomalies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rgbClr val="FA7578"/>
                </a:solidFill>
                <a:ea typeface="+mn-lt"/>
                <a:cs typeface="+mn-lt"/>
              </a:rPr>
              <a:t>Produce false positives when the dataset contains clusters of anomalies.</a:t>
            </a:r>
          </a:p>
          <a:p>
            <a:pPr marL="514350" indent="-514350">
              <a:buAutoNum type="arabicPeriod"/>
            </a:pPr>
            <a:endParaRPr lang="en-US" sz="2400" dirty="0">
              <a:solidFill>
                <a:srgbClr val="FA7578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995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/>
          <a:lstStyle/>
          <a:p>
            <a:r>
              <a:rPr lang="en-US" dirty="0"/>
              <a:t>INTERPOLATION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Data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60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Interpolation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Overview: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16135"/>
            <a:ext cx="9802016" cy="3922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IN" dirty="0">
                <a:ea typeface="+mn-lt"/>
                <a:cs typeface="+mn-lt"/>
              </a:rPr>
              <a:t>Interpolation is a method of estimating values between known data points.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Char char="•"/>
            </a:pPr>
            <a:endParaRPr lang="en-IN" dirty="0"/>
          </a:p>
          <a:p>
            <a:pPr marL="342900" indent="-342900"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0B931EDA-BCF8-BB4B-B4D1-2CFE062FA080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INTERPOLATION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5A071-3358-340A-E831-438C7EC5665F}"/>
              </a:ext>
            </a:extLst>
          </p:cNvPr>
          <p:cNvSpPr txBox="1"/>
          <p:nvPr/>
        </p:nvSpPr>
        <p:spPr>
          <a:xfrm>
            <a:off x="3672590" y="400986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5FDD6-438C-2EB8-2ACF-933679349595}"/>
              </a:ext>
            </a:extLst>
          </p:cNvPr>
          <p:cNvSpPr txBox="1"/>
          <p:nvPr/>
        </p:nvSpPr>
        <p:spPr>
          <a:xfrm>
            <a:off x="1161738" y="4472064"/>
            <a:ext cx="1036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IN" sz="2000" dirty="0">
                <a:ea typeface="+mn-lt"/>
                <a:cs typeface="+mn-lt"/>
              </a:rPr>
              <a:t>It is often used in scientific, engineering, and mathematical applications where data is incomplete or missing.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E3C0B-3ACF-5B3D-900A-C19699C49AFA}"/>
              </a:ext>
            </a:extLst>
          </p:cNvPr>
          <p:cNvSpPr txBox="1"/>
          <p:nvPr/>
        </p:nvSpPr>
        <p:spPr>
          <a:xfrm>
            <a:off x="1161737" y="3859967"/>
            <a:ext cx="108503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IN" sz="2000" dirty="0">
                <a:ea typeface="+mn-lt"/>
                <a:cs typeface="+mn-lt"/>
              </a:rPr>
              <a:t>The goal of interpolation is to estimate a value that is consistent with the known data.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A06EC-6225-890B-C97D-CF43714CA765}"/>
              </a:ext>
            </a:extLst>
          </p:cNvPr>
          <p:cNvSpPr txBox="1"/>
          <p:nvPr/>
        </p:nvSpPr>
        <p:spPr>
          <a:xfrm>
            <a:off x="1161737" y="3072983"/>
            <a:ext cx="1062552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IN" sz="2000" dirty="0">
                <a:ea typeface="+mn-lt"/>
                <a:cs typeface="+mn-lt"/>
              </a:rPr>
              <a:t>It is important in time series data after outlier detection because it can help to fill in missing values and provide a more complete and accurate representation of the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577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6" name="Content Placeholder 3" descr="Timeline Placeholder ">
            <a:extLst>
              <a:ext uri="{FF2B5EF4-FFF2-40B4-BE49-F238E27FC236}">
                <a16:creationId xmlns:a16="http://schemas.microsoft.com/office/drawing/2014/main" id="{85168BDF-A0D9-4916-A9F9-41D8175A703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65697992"/>
              </p:ext>
            </p:extLst>
          </p:nvPr>
        </p:nvGraphicFramePr>
        <p:xfrm>
          <a:off x="1251312" y="2082555"/>
          <a:ext cx="9689375" cy="3940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0179B5-0800-154F-80F6-614473C055BD}"/>
              </a:ext>
            </a:extLst>
          </p:cNvPr>
          <p:cNvSpPr txBox="1"/>
          <p:nvPr/>
        </p:nvSpPr>
        <p:spPr>
          <a:xfrm>
            <a:off x="2281868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norite" pitchFamily="2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8C313-80C0-8840-8702-F1084174C592}"/>
              </a:ext>
            </a:extLst>
          </p:cNvPr>
          <p:cNvSpPr txBox="1"/>
          <p:nvPr/>
        </p:nvSpPr>
        <p:spPr>
          <a:xfrm>
            <a:off x="4719415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norite" pitchFamily="2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63C6B-1856-BC43-A090-B182EAB34EB8}"/>
              </a:ext>
            </a:extLst>
          </p:cNvPr>
          <p:cNvSpPr txBox="1"/>
          <p:nvPr/>
        </p:nvSpPr>
        <p:spPr>
          <a:xfrm>
            <a:off x="7142873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norite" pitchFamily="2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770E3-D227-CD4E-83C4-44744E774884}"/>
              </a:ext>
            </a:extLst>
          </p:cNvPr>
          <p:cNvSpPr txBox="1"/>
          <p:nvPr/>
        </p:nvSpPr>
        <p:spPr>
          <a:xfrm>
            <a:off x="9581273" y="267464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enorite" pitchFamily="2" charset="0"/>
              </a:rPr>
              <a:t>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88D32-0135-7B4F-AD5F-EA1673D4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fld id="{D5E2F4D9-1A6B-894D-9E7D-8548C879BC04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90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/>
              <a:t>Method – </a:t>
            </a:r>
            <a:r>
              <a:rPr lang="en-US" sz="4400"/>
              <a:t>1</a:t>
            </a:r>
            <a:r>
              <a:rPr lang="en-US" sz="4400" b="1" kern="1200"/>
              <a:t>: </a:t>
            </a:r>
            <a:r>
              <a:rPr lang="en-US" sz="4400"/>
              <a:t>Forward Fill Interpolation</a:t>
            </a:r>
            <a:endParaRPr lang="en-US" sz="4400" b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55D107-34F6-64B4-AA47-90A170872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805012" cy="43354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Forward fill is a method of interpolation that uses the last known value to fill in missing values.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It is often used in time series data where missing values are replaced with the previous known value.</a:t>
            </a:r>
          </a:p>
          <a:p>
            <a:endParaRPr lang="en-US" sz="1600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en-US" sz="2400" b="1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81512-A1C5-D9D5-0C39-2CAC44C91B98}"/>
              </a:ext>
            </a:extLst>
          </p:cNvPr>
          <p:cNvSpPr txBox="1"/>
          <p:nvPr/>
        </p:nvSpPr>
        <p:spPr>
          <a:xfrm>
            <a:off x="1167493" y="2087561"/>
            <a:ext cx="9793978" cy="39734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7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BC0EB40-2933-B321-6091-AD52ACC8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54" y="3324008"/>
            <a:ext cx="6126996" cy="33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7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1E64B34-161B-63D1-3816-790B93A75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32" y="2899952"/>
            <a:ext cx="8788382" cy="3277891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96865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Implementation in Python</a:t>
            </a:r>
            <a:endParaRPr lang="en-US" sz="3200" b="1" kern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81512-A1C5-D9D5-0C39-2CAC44C91B98}"/>
              </a:ext>
            </a:extLst>
          </p:cNvPr>
          <p:cNvSpPr txBox="1"/>
          <p:nvPr/>
        </p:nvSpPr>
        <p:spPr>
          <a:xfrm>
            <a:off x="1167493" y="2087561"/>
            <a:ext cx="9793978" cy="39734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D2497-B9DA-62E6-3A7F-504DE8BAC60D}"/>
              </a:ext>
            </a:extLst>
          </p:cNvPr>
          <p:cNvSpPr txBox="1"/>
          <p:nvPr/>
        </p:nvSpPr>
        <p:spPr>
          <a:xfrm>
            <a:off x="1291525" y="1356101"/>
            <a:ext cx="8955436" cy="11726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 def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ffill</a:t>
            </a:r>
            <a:r>
              <a:rPr lang="en-US" dirty="0">
                <a:ea typeface="+mn-lt"/>
                <a:cs typeface="+mn-lt"/>
              </a:rPr>
              <a:t>(self):</a:t>
            </a:r>
          </a:p>
          <a:p>
            <a:r>
              <a:rPr lang="en-US" dirty="0">
                <a:ea typeface="+mn-lt"/>
                <a:cs typeface="+mn-lt"/>
              </a:rPr>
              <a:t>        </a:t>
            </a:r>
            <a:r>
              <a:rPr lang="en-US" dirty="0" err="1">
                <a:ea typeface="+mn-lt"/>
                <a:cs typeface="+mn-lt"/>
              </a:rPr>
              <a:t>self.interpolated_df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self.df.</a:t>
            </a:r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copy</a:t>
            </a:r>
            <a:r>
              <a:rPr lang="en-US" dirty="0">
                <a:ea typeface="+mn-lt"/>
                <a:cs typeface="+mn-lt"/>
              </a:rPr>
              <a:t>()</a:t>
            </a:r>
          </a:p>
          <a:p>
            <a:r>
              <a:rPr lang="en-US" dirty="0">
                <a:ea typeface="+mn-lt"/>
                <a:cs typeface="+mn-lt"/>
              </a:rPr>
              <a:t>        </a:t>
            </a:r>
            <a:r>
              <a:rPr lang="en-US" dirty="0" err="1">
                <a:ea typeface="+mn-lt"/>
                <a:cs typeface="+mn-lt"/>
              </a:rPr>
              <a:t>self.interpolated_df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self.interpolated_df.</a:t>
            </a:r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ffill</a:t>
            </a:r>
            <a:r>
              <a:rPr lang="en-US" dirty="0">
                <a:ea typeface="+mn-lt"/>
                <a:cs typeface="+mn-lt"/>
              </a:rPr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86F79-2195-5C4F-1D88-39A694B213A2}"/>
              </a:ext>
            </a:extLst>
          </p:cNvPr>
          <p:cNvSpPr/>
          <p:nvPr/>
        </p:nvSpPr>
        <p:spPr>
          <a:xfrm>
            <a:off x="4047344" y="2136099"/>
            <a:ext cx="2623278" cy="324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/>
              <a:t>Method – </a:t>
            </a:r>
            <a:r>
              <a:rPr lang="en-US"/>
              <a:t>2</a:t>
            </a:r>
            <a:r>
              <a:rPr lang="en-US" b="1" kern="1200"/>
              <a:t>: </a:t>
            </a:r>
            <a:r>
              <a:rPr lang="en-US"/>
              <a:t>Linear</a:t>
            </a:r>
            <a:r>
              <a:rPr lang="en-US" dirty="0"/>
              <a:t> Interpolation</a:t>
            </a:r>
            <a:endParaRPr lang="en-US" b="1" kern="1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B6BA77-7CB0-A9ED-2674-453BD282E658}"/>
              </a:ext>
            </a:extLst>
          </p:cNvPr>
          <p:cNvSpPr txBox="1">
            <a:spLocks/>
          </p:cNvSpPr>
          <p:nvPr/>
        </p:nvSpPr>
        <p:spPr>
          <a:xfrm>
            <a:off x="1167494" y="1914145"/>
            <a:ext cx="9805012" cy="15070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Linear interpolation is a method that uses a straight line to estimate values between two known points.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It assumes a constant rate of change between the two points.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2D2299-8B6D-6581-102E-3C886747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54" y="3241609"/>
            <a:ext cx="6281979" cy="34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1E64B34-161B-63D1-3816-790B93A75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47" y="2959718"/>
            <a:ext cx="8788382" cy="323585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96865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Implementation in Python</a:t>
            </a:r>
            <a:endParaRPr lang="en-US" sz="3200" b="1" kern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29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81512-A1C5-D9D5-0C39-2CAC44C91B98}"/>
              </a:ext>
            </a:extLst>
          </p:cNvPr>
          <p:cNvSpPr txBox="1"/>
          <p:nvPr/>
        </p:nvSpPr>
        <p:spPr>
          <a:xfrm>
            <a:off x="1167493" y="2087561"/>
            <a:ext cx="9793978" cy="39734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D2497-B9DA-62E6-3A7F-504DE8BAC60D}"/>
              </a:ext>
            </a:extLst>
          </p:cNvPr>
          <p:cNvSpPr txBox="1"/>
          <p:nvPr/>
        </p:nvSpPr>
        <p:spPr>
          <a:xfrm>
            <a:off x="1214034" y="1175288"/>
            <a:ext cx="9859503" cy="18271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def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linear</a:t>
            </a:r>
            <a:r>
              <a:rPr lang="en-US" dirty="0">
                <a:ea typeface="+mn-lt"/>
                <a:cs typeface="+mn-lt"/>
              </a:rPr>
              <a:t>(self):</a:t>
            </a:r>
          </a:p>
          <a:p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num_cols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self.df.</a:t>
            </a:r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select_dtypes</a:t>
            </a:r>
            <a:r>
              <a:rPr lang="en-US" dirty="0">
                <a:ea typeface="+mn-lt"/>
                <a:cs typeface="+mn-lt"/>
              </a:rPr>
              <a:t>(include=[</a:t>
            </a:r>
            <a:r>
              <a:rPr lang="en-US" dirty="0" err="1">
                <a:ea typeface="+mn-lt"/>
                <a:cs typeface="+mn-lt"/>
              </a:rPr>
              <a:t>np.number</a:t>
            </a:r>
            <a:r>
              <a:rPr lang="en-US" dirty="0">
                <a:ea typeface="+mn-lt"/>
                <a:cs typeface="+mn-lt"/>
              </a:rPr>
              <a:t>]).columns</a:t>
            </a:r>
          </a:p>
          <a:p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self.interpolated_df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self.df.</a:t>
            </a:r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copy</a:t>
            </a:r>
            <a:r>
              <a:rPr lang="en-US" dirty="0">
                <a:ea typeface="+mn-lt"/>
                <a:cs typeface="+mn-lt"/>
              </a:rPr>
              <a:t>()</a:t>
            </a:r>
          </a:p>
          <a:p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self.interpolated_df</a:t>
            </a:r>
            <a:r>
              <a:rPr lang="en-US" dirty="0">
                <a:ea typeface="+mn-lt"/>
                <a:cs typeface="+mn-lt"/>
              </a:rPr>
              <a:t>[</a:t>
            </a:r>
            <a:r>
              <a:rPr lang="en-US" dirty="0" err="1">
                <a:ea typeface="+mn-lt"/>
                <a:cs typeface="+mn-lt"/>
              </a:rPr>
              <a:t>num_cols</a:t>
            </a:r>
            <a:r>
              <a:rPr lang="en-US" dirty="0">
                <a:ea typeface="+mn-lt"/>
                <a:cs typeface="+mn-lt"/>
              </a:rPr>
              <a:t>] = </a:t>
            </a:r>
            <a:r>
              <a:rPr lang="en-US" dirty="0" err="1">
                <a:ea typeface="+mn-lt"/>
                <a:cs typeface="+mn-lt"/>
              </a:rPr>
              <a:t>self.interpolated_df</a:t>
            </a:r>
            <a:r>
              <a:rPr lang="en-US" dirty="0">
                <a:ea typeface="+mn-lt"/>
                <a:cs typeface="+mn-lt"/>
              </a:rPr>
              <a:t>[</a:t>
            </a:r>
            <a:r>
              <a:rPr lang="en-US" dirty="0" err="1">
                <a:ea typeface="+mn-lt"/>
                <a:cs typeface="+mn-lt"/>
              </a:rPr>
              <a:t>num_cols</a:t>
            </a:r>
            <a:r>
              <a:rPr lang="en-US" dirty="0">
                <a:ea typeface="+mn-lt"/>
                <a:cs typeface="+mn-lt"/>
              </a:rPr>
              <a:t>].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interpolate</a:t>
            </a:r>
            <a:r>
              <a:rPr lang="en-US" dirty="0">
                <a:ea typeface="+mn-lt"/>
                <a:cs typeface="+mn-lt"/>
              </a:rPr>
              <a:t>(method='linear', </a:t>
            </a:r>
          </a:p>
          <a:p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limit_direction</a:t>
            </a:r>
            <a:r>
              <a:rPr lang="en-US" dirty="0">
                <a:ea typeface="+mn-lt"/>
                <a:cs typeface="+mn-lt"/>
              </a:rPr>
              <a:t>='both')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EDD42-F562-E021-451C-21FFBD3F53EB}"/>
              </a:ext>
            </a:extLst>
          </p:cNvPr>
          <p:cNvSpPr/>
          <p:nvPr/>
        </p:nvSpPr>
        <p:spPr>
          <a:xfrm>
            <a:off x="7957278" y="2335967"/>
            <a:ext cx="2898098" cy="324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85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/>
          <a:lstStyle/>
          <a:p>
            <a:r>
              <a:rPr lang="en-US" dirty="0"/>
              <a:t>Meet </a:t>
            </a:r>
            <a:r>
              <a:rPr lang="en-US"/>
              <a:t>the Team</a:t>
            </a:r>
            <a:endParaRPr lang="en-US" dirty="0"/>
          </a:p>
        </p:txBody>
      </p:sp>
      <p:pic>
        <p:nvPicPr>
          <p:cNvPr id="42" name="Picture Placeholder 15">
            <a:extLst>
              <a:ext uri="{FF2B5EF4-FFF2-40B4-BE49-F238E27FC236}">
                <a16:creationId xmlns:a16="http://schemas.microsoft.com/office/drawing/2014/main" id="{8BDB1906-FF07-4447-9C68-585F54C5EE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883383" y="2227758"/>
            <a:ext cx="934466" cy="1201241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1C92E27-D550-F44E-8491-927F819E72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23351" y="2334179"/>
            <a:ext cx="2281237" cy="870044"/>
          </a:xfrm>
        </p:spPr>
        <p:txBody>
          <a:bodyPr/>
          <a:lstStyle/>
          <a:p>
            <a:r>
              <a:rPr lang="en-US" dirty="0"/>
              <a:t>Rohit Arunachalam Gopinath</a:t>
            </a:r>
          </a:p>
          <a:p>
            <a:r>
              <a:rPr lang="en-US" b="0" dirty="0">
                <a:ea typeface="+mn-lt"/>
                <a:cs typeface="+mn-lt"/>
              </a:rPr>
              <a:t>Outlier Recognition</a:t>
            </a:r>
            <a:endParaRPr lang="en-US" dirty="0"/>
          </a:p>
        </p:txBody>
      </p:sp>
      <p:pic>
        <p:nvPicPr>
          <p:cNvPr id="43" name="Picture Placeholder 17" descr="A picture containing person, person, posing, dark&#10;&#10;Description automatically generated">
            <a:extLst>
              <a:ext uri="{FF2B5EF4-FFF2-40B4-BE49-F238E27FC236}">
                <a16:creationId xmlns:a16="http://schemas.microsoft.com/office/drawing/2014/main" id="{A82F6AEE-FCBF-0245-BB71-E76973B3A9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>
          <a:xfrm>
            <a:off x="5499058" y="2227758"/>
            <a:ext cx="1193884" cy="1201242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76187A9-3EBE-F64D-AE99-021BB3767F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70817" y="2426810"/>
            <a:ext cx="2281237" cy="687546"/>
          </a:xfrm>
        </p:spPr>
        <p:txBody>
          <a:bodyPr/>
          <a:lstStyle/>
          <a:p>
            <a:r>
              <a:rPr lang="en-US" dirty="0"/>
              <a:t>Muhammad Munam Uddin Farooqui</a:t>
            </a:r>
          </a:p>
          <a:p>
            <a:r>
              <a:rPr lang="en-US" b="0" dirty="0">
                <a:ea typeface="+mn-lt"/>
                <a:cs typeface="+mn-lt"/>
              </a:rPr>
              <a:t>Interpolation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19EE51-628F-CA4E-94B0-57E9ACA144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23351" y="4478811"/>
            <a:ext cx="2281237" cy="594352"/>
          </a:xfrm>
        </p:spPr>
        <p:txBody>
          <a:bodyPr/>
          <a:lstStyle/>
          <a:p>
            <a:r>
              <a:rPr lang="en-US" dirty="0"/>
              <a:t>Eduardo</a:t>
            </a:r>
            <a:r>
              <a:rPr lang="en-US" b="0" dirty="0">
                <a:ea typeface="+mn-lt"/>
                <a:cs typeface="+mn-lt"/>
              </a:rPr>
              <a:t> </a:t>
            </a:r>
            <a:r>
              <a:rPr lang="en-US" dirty="0"/>
              <a:t>Guandulain </a:t>
            </a:r>
          </a:p>
          <a:p>
            <a:r>
              <a:rPr lang="en-US" dirty="0"/>
              <a:t>Juarez</a:t>
            </a:r>
          </a:p>
          <a:p>
            <a:r>
              <a:rPr lang="en-US" b="0" dirty="0">
                <a:ea typeface="+mn-lt"/>
                <a:cs typeface="+mn-lt"/>
              </a:rPr>
              <a:t>Smoothing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A6ACC78-74DF-604E-BD14-4BBE7B4EEF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447" y="4896329"/>
            <a:ext cx="2281237" cy="347662"/>
          </a:xfrm>
        </p:spPr>
        <p:txBody>
          <a:bodyPr vert="horz" lIns="0" tIns="0" rIns="0" bIns="0" rtlCol="0" anchor="t">
            <a:no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/>
          <a:lstStyle/>
          <a:p>
            <a:fld id="{F742F39E-1B75-804F-BDAE-BCC03958AB94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dirty="0"/>
              <a:t>MEET </a:t>
            </a:r>
            <a:r>
              <a:rPr lang="en-US"/>
              <a:t>THE TEAM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7" descr="A picture containing person, indoor, person&#10;&#10;Description automatically generated">
            <a:extLst>
              <a:ext uri="{FF2B5EF4-FFF2-40B4-BE49-F238E27FC236}">
                <a16:creationId xmlns:a16="http://schemas.microsoft.com/office/drawing/2014/main" id="{DEFF272C-B454-B479-3920-D469DE09C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09" y="4154110"/>
            <a:ext cx="1002957" cy="119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8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ea typeface="+mj-lt"/>
                <a:cs typeface="+mj-lt"/>
              </a:rPr>
              <a:t>Method –</a:t>
            </a:r>
            <a:r>
              <a:rPr lang="en-US">
                <a:ea typeface="+mj-lt"/>
                <a:cs typeface="+mj-lt"/>
              </a:rPr>
              <a:t> 3</a:t>
            </a:r>
            <a:r>
              <a:rPr lang="en-US" b="1" kern="1200">
                <a:ea typeface="+mj-lt"/>
                <a:cs typeface="+mj-lt"/>
              </a:rPr>
              <a:t>:</a:t>
            </a:r>
            <a:r>
              <a:rPr lang="en-US">
                <a:ea typeface="+mj-lt"/>
                <a:cs typeface="+mj-lt"/>
              </a:rPr>
              <a:t> Cubic Interpolation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B6BA77-7CB0-A9ED-2674-453BD282E658}"/>
              </a:ext>
            </a:extLst>
          </p:cNvPr>
          <p:cNvSpPr txBox="1">
            <a:spLocks/>
          </p:cNvSpPr>
          <p:nvPr/>
        </p:nvSpPr>
        <p:spPr>
          <a:xfrm>
            <a:off x="1167494" y="1914145"/>
            <a:ext cx="9805012" cy="14295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Cubic interpolation is a method that uses a cubic polynomial to estimate values between known points.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It provides a smoother estimate than linear interpolation.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92FD153-2534-CD41-DEAA-DAB66F72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59" y="3211329"/>
            <a:ext cx="6140417" cy="345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2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1E64B34-161B-63D1-3816-790B93A75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47" y="2975935"/>
            <a:ext cx="8788382" cy="320341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96865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Implementation in Python</a:t>
            </a:r>
            <a:endParaRPr lang="en-US" sz="3200" b="1" kern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81512-A1C5-D9D5-0C39-2CAC44C91B98}"/>
              </a:ext>
            </a:extLst>
          </p:cNvPr>
          <p:cNvSpPr txBox="1"/>
          <p:nvPr/>
        </p:nvSpPr>
        <p:spPr>
          <a:xfrm>
            <a:off x="1167493" y="2087561"/>
            <a:ext cx="9793978" cy="39734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D2497-B9DA-62E6-3A7F-504DE8BAC60D}"/>
              </a:ext>
            </a:extLst>
          </p:cNvPr>
          <p:cNvSpPr txBox="1"/>
          <p:nvPr/>
        </p:nvSpPr>
        <p:spPr>
          <a:xfrm>
            <a:off x="1214034" y="1175288"/>
            <a:ext cx="9859503" cy="18271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def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cubic</a:t>
            </a:r>
            <a:r>
              <a:rPr lang="en-US" dirty="0">
                <a:ea typeface="+mn-lt"/>
                <a:cs typeface="+mn-lt"/>
              </a:rPr>
              <a:t>(self):</a:t>
            </a:r>
          </a:p>
          <a:p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num_cols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self.df.</a:t>
            </a:r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select_dtypes</a:t>
            </a:r>
            <a:r>
              <a:rPr lang="en-US" dirty="0">
                <a:ea typeface="+mn-lt"/>
                <a:cs typeface="+mn-lt"/>
              </a:rPr>
              <a:t>(include=[</a:t>
            </a:r>
            <a:r>
              <a:rPr lang="en-US" dirty="0" err="1">
                <a:ea typeface="+mn-lt"/>
                <a:cs typeface="+mn-lt"/>
              </a:rPr>
              <a:t>np.number</a:t>
            </a:r>
            <a:r>
              <a:rPr lang="en-US" dirty="0">
                <a:ea typeface="+mn-lt"/>
                <a:cs typeface="+mn-lt"/>
              </a:rPr>
              <a:t>]).columns</a:t>
            </a:r>
          </a:p>
          <a:p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self.interpolated_df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self.df.</a:t>
            </a:r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copy</a:t>
            </a:r>
            <a:r>
              <a:rPr lang="en-US" dirty="0">
                <a:ea typeface="+mn-lt"/>
                <a:cs typeface="+mn-lt"/>
              </a:rPr>
              <a:t>()</a:t>
            </a:r>
          </a:p>
          <a:p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self.interpolated_df</a:t>
            </a:r>
            <a:r>
              <a:rPr lang="en-US" dirty="0">
                <a:ea typeface="+mn-lt"/>
                <a:cs typeface="+mn-lt"/>
              </a:rPr>
              <a:t>[</a:t>
            </a:r>
            <a:r>
              <a:rPr lang="en-US" dirty="0" err="1">
                <a:ea typeface="+mn-lt"/>
                <a:cs typeface="+mn-lt"/>
              </a:rPr>
              <a:t>num_cols</a:t>
            </a:r>
            <a:r>
              <a:rPr lang="en-US" dirty="0">
                <a:ea typeface="+mn-lt"/>
                <a:cs typeface="+mn-lt"/>
              </a:rPr>
              <a:t>] = </a:t>
            </a:r>
            <a:r>
              <a:rPr lang="en-US" dirty="0" err="1">
                <a:ea typeface="+mn-lt"/>
                <a:cs typeface="+mn-lt"/>
              </a:rPr>
              <a:t>self.interpolated_df</a:t>
            </a:r>
            <a:r>
              <a:rPr lang="en-US" dirty="0">
                <a:ea typeface="+mn-lt"/>
                <a:cs typeface="+mn-lt"/>
              </a:rPr>
              <a:t>[</a:t>
            </a:r>
            <a:r>
              <a:rPr lang="en-US" dirty="0" err="1">
                <a:ea typeface="+mn-lt"/>
                <a:cs typeface="+mn-lt"/>
              </a:rPr>
              <a:t>num_cols</a:t>
            </a:r>
            <a:r>
              <a:rPr lang="en-US" dirty="0">
                <a:ea typeface="+mn-lt"/>
                <a:cs typeface="+mn-lt"/>
              </a:rPr>
              <a:t>].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interpolate</a:t>
            </a:r>
            <a:r>
              <a:rPr lang="en-US" dirty="0">
                <a:ea typeface="+mn-lt"/>
                <a:cs typeface="+mn-lt"/>
              </a:rPr>
              <a:t>(method='cubic', </a:t>
            </a:r>
          </a:p>
          <a:p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limit_direction</a:t>
            </a:r>
            <a:r>
              <a:rPr lang="en-US" dirty="0">
                <a:ea typeface="+mn-lt"/>
                <a:cs typeface="+mn-lt"/>
              </a:rPr>
              <a:t>='both')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B4D9D0-C3CE-1A34-6AC1-B791B7AEAE73}"/>
              </a:ext>
            </a:extLst>
          </p:cNvPr>
          <p:cNvSpPr/>
          <p:nvPr/>
        </p:nvSpPr>
        <p:spPr>
          <a:xfrm>
            <a:off x="7944786" y="2323475"/>
            <a:ext cx="2960557" cy="36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ea typeface="+mj-lt"/>
                <a:cs typeface="+mj-lt"/>
              </a:rPr>
              <a:t>Method –</a:t>
            </a:r>
            <a:r>
              <a:rPr lang="en-US" dirty="0">
                <a:ea typeface="+mj-lt"/>
                <a:cs typeface="+mj-lt"/>
              </a:rPr>
              <a:t> 4</a:t>
            </a:r>
            <a:r>
              <a:rPr lang="en-US" b="1" kern="1200" dirty="0">
                <a:ea typeface="+mj-lt"/>
                <a:cs typeface="+mj-lt"/>
              </a:rPr>
              <a:t>:</a:t>
            </a:r>
            <a:r>
              <a:rPr lang="en-US" dirty="0">
                <a:ea typeface="+mj-lt"/>
                <a:cs typeface="+mj-lt"/>
              </a:rPr>
              <a:t> Spline Interpolation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B6BA77-7CB0-A9ED-2674-453BD282E658}"/>
              </a:ext>
            </a:extLst>
          </p:cNvPr>
          <p:cNvSpPr txBox="1">
            <a:spLocks/>
          </p:cNvSpPr>
          <p:nvPr/>
        </p:nvSpPr>
        <p:spPr>
          <a:xfrm>
            <a:off x="1167494" y="1914145"/>
            <a:ext cx="10529536" cy="14295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Spline interpolation is a method that uses piecewise polynomial functions to estimate values between known points.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It provides a smooth and flexible estimate.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It can handle data with complex shapes and irregularities.</a:t>
            </a:r>
          </a:p>
          <a:p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4C65746-482E-8D98-B3DB-AC97A6C2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89" y="3673934"/>
            <a:ext cx="5573929" cy="30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1E64B34-161B-63D1-3816-790B93A75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07" y="2975935"/>
            <a:ext cx="8718862" cy="320341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96865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Implementation in Python</a:t>
            </a:r>
            <a:endParaRPr lang="en-US" sz="3200" b="1" kern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81512-A1C5-D9D5-0C39-2CAC44C91B98}"/>
              </a:ext>
            </a:extLst>
          </p:cNvPr>
          <p:cNvSpPr txBox="1"/>
          <p:nvPr/>
        </p:nvSpPr>
        <p:spPr>
          <a:xfrm>
            <a:off x="1167493" y="2087561"/>
            <a:ext cx="9793978" cy="39734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D2497-B9DA-62E6-3A7F-504DE8BAC60D}"/>
              </a:ext>
            </a:extLst>
          </p:cNvPr>
          <p:cNvSpPr txBox="1"/>
          <p:nvPr/>
        </p:nvSpPr>
        <p:spPr>
          <a:xfrm>
            <a:off x="1214034" y="1175288"/>
            <a:ext cx="9859503" cy="18271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def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spline</a:t>
            </a:r>
            <a:r>
              <a:rPr lang="en-US" dirty="0">
                <a:ea typeface="+mn-lt"/>
                <a:cs typeface="+mn-lt"/>
              </a:rPr>
              <a:t>(self):</a:t>
            </a:r>
          </a:p>
          <a:p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num_cols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self.df.</a:t>
            </a:r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select_dtypes</a:t>
            </a:r>
            <a:r>
              <a:rPr lang="en-US" dirty="0">
                <a:ea typeface="+mn-lt"/>
                <a:cs typeface="+mn-lt"/>
              </a:rPr>
              <a:t>(include=[</a:t>
            </a:r>
            <a:r>
              <a:rPr lang="en-US" dirty="0" err="1">
                <a:ea typeface="+mn-lt"/>
                <a:cs typeface="+mn-lt"/>
              </a:rPr>
              <a:t>np.number</a:t>
            </a:r>
            <a:r>
              <a:rPr lang="en-US" dirty="0">
                <a:ea typeface="+mn-lt"/>
                <a:cs typeface="+mn-lt"/>
              </a:rPr>
              <a:t>]).columns</a:t>
            </a:r>
          </a:p>
          <a:p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self.interpolated_df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self.df.</a:t>
            </a:r>
            <a:r>
              <a:rPr lang="en-US" dirty="0" err="1">
                <a:solidFill>
                  <a:schemeClr val="accent1"/>
                </a:solidFill>
                <a:ea typeface="+mn-lt"/>
                <a:cs typeface="+mn-lt"/>
              </a:rPr>
              <a:t>copy</a:t>
            </a:r>
            <a:r>
              <a:rPr lang="en-US" dirty="0">
                <a:ea typeface="+mn-lt"/>
                <a:cs typeface="+mn-lt"/>
              </a:rPr>
              <a:t>()</a:t>
            </a:r>
          </a:p>
          <a:p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self.interpolated_df</a:t>
            </a:r>
            <a:r>
              <a:rPr lang="en-US" dirty="0">
                <a:ea typeface="+mn-lt"/>
                <a:cs typeface="+mn-lt"/>
              </a:rPr>
              <a:t>[</a:t>
            </a:r>
            <a:r>
              <a:rPr lang="en-US" dirty="0" err="1">
                <a:ea typeface="+mn-lt"/>
                <a:cs typeface="+mn-lt"/>
              </a:rPr>
              <a:t>num_cols</a:t>
            </a:r>
            <a:r>
              <a:rPr lang="en-US" dirty="0">
                <a:ea typeface="+mn-lt"/>
                <a:cs typeface="+mn-lt"/>
              </a:rPr>
              <a:t>] = </a:t>
            </a:r>
            <a:r>
              <a:rPr lang="en-US" dirty="0" err="1">
                <a:ea typeface="+mn-lt"/>
                <a:cs typeface="+mn-lt"/>
              </a:rPr>
              <a:t>self.interpolated_df</a:t>
            </a:r>
            <a:r>
              <a:rPr lang="en-US" dirty="0">
                <a:ea typeface="+mn-lt"/>
                <a:cs typeface="+mn-lt"/>
              </a:rPr>
              <a:t>[</a:t>
            </a:r>
            <a:r>
              <a:rPr lang="en-US" dirty="0" err="1">
                <a:ea typeface="+mn-lt"/>
                <a:cs typeface="+mn-lt"/>
              </a:rPr>
              <a:t>num_cols</a:t>
            </a:r>
            <a:r>
              <a:rPr lang="en-US" dirty="0">
                <a:ea typeface="+mn-lt"/>
                <a:cs typeface="+mn-lt"/>
              </a:rPr>
              <a:t>].</a:t>
            </a:r>
            <a:r>
              <a:rPr lang="en-US" dirty="0">
                <a:solidFill>
                  <a:schemeClr val="accent1"/>
                </a:solidFill>
                <a:ea typeface="+mn-lt"/>
                <a:cs typeface="+mn-lt"/>
              </a:rPr>
              <a:t>interpolate</a:t>
            </a:r>
            <a:r>
              <a:rPr lang="en-US" dirty="0">
                <a:ea typeface="+mn-lt"/>
                <a:cs typeface="+mn-lt"/>
              </a:rPr>
              <a:t>(method='spline',</a:t>
            </a:r>
          </a:p>
          <a:p>
            <a:r>
              <a:rPr lang="en-US" dirty="0">
                <a:ea typeface="+mn-lt"/>
                <a:cs typeface="+mn-lt"/>
              </a:rPr>
              <a:t>      order= </a:t>
            </a:r>
            <a:r>
              <a:rPr lang="en-US" dirty="0" err="1">
                <a:ea typeface="+mn-lt"/>
                <a:cs typeface="+mn-lt"/>
              </a:rPr>
              <a:t>self.order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limit_direction</a:t>
            </a:r>
            <a:r>
              <a:rPr lang="en-US" dirty="0">
                <a:ea typeface="+mn-lt"/>
                <a:cs typeface="+mn-lt"/>
              </a:rPr>
              <a:t>='both') 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2110B-D83A-54BF-3807-246A5A26EEC8}"/>
              </a:ext>
            </a:extLst>
          </p:cNvPr>
          <p:cNvSpPr/>
          <p:nvPr/>
        </p:nvSpPr>
        <p:spPr>
          <a:xfrm>
            <a:off x="7969770" y="2273508"/>
            <a:ext cx="2860622" cy="39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34A911-5BD3-04AD-D479-52BD7CAC65F6}"/>
              </a:ext>
            </a:extLst>
          </p:cNvPr>
          <p:cNvSpPr/>
          <p:nvPr/>
        </p:nvSpPr>
        <p:spPr>
          <a:xfrm>
            <a:off x="1586458" y="2623279"/>
            <a:ext cx="1798819" cy="349770"/>
          </a:xfrm>
          <a:prstGeom prst="rect">
            <a:avLst/>
          </a:prstGeom>
          <a:noFill/>
          <a:ln>
            <a:solidFill>
              <a:srgbClr val="F74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0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1550" name="Footer Placeholder 4">
            <a:extLst>
              <a:ext uri="{FF2B5EF4-FFF2-40B4-BE49-F238E27FC236}">
                <a16:creationId xmlns:a16="http://schemas.microsoft.com/office/drawing/2014/main" id="{3AA2A7A5-B104-1D92-C335-78B843767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CHALLENGES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34</a:t>
            </a:fld>
            <a:endParaRPr lang="en-US" dirty="0"/>
          </a:p>
        </p:txBody>
      </p:sp>
      <p:sp>
        <p:nvSpPr>
          <p:cNvPr id="1537" name="TextBox 1536">
            <a:extLst>
              <a:ext uri="{FF2B5EF4-FFF2-40B4-BE49-F238E27FC236}">
                <a16:creationId xmlns:a16="http://schemas.microsoft.com/office/drawing/2014/main" id="{319CD355-4EAB-4C36-E233-CF90FE89B871}"/>
              </a:ext>
            </a:extLst>
          </p:cNvPr>
          <p:cNvSpPr txBox="1"/>
          <p:nvPr/>
        </p:nvSpPr>
        <p:spPr>
          <a:xfrm>
            <a:off x="503903" y="3810000"/>
            <a:ext cx="171081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2" descr="SmartArt graphic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9651794"/>
              </p:ext>
            </p:extLst>
          </p:nvPr>
        </p:nvGraphicFramePr>
        <p:xfrm>
          <a:off x="1204364" y="2124432"/>
          <a:ext cx="9779182" cy="3366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85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/>
          <a:lstStyle/>
          <a:p>
            <a:r>
              <a:rPr lang="en-US" dirty="0"/>
              <a:t>SMOOTHNING</a:t>
            </a:r>
          </a:p>
        </p:txBody>
      </p:sp>
    </p:spTree>
    <p:extLst>
      <p:ext uri="{BB962C8B-B14F-4D97-AF65-F5344CB8AC3E}">
        <p14:creationId xmlns:p14="http://schemas.microsoft.com/office/powerpoint/2010/main" val="2414733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4A1D-7DC9-CE4F-9DCB-1F54D69CB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01" y="242455"/>
            <a:ext cx="5899911" cy="956109"/>
          </a:xfrm>
        </p:spPr>
        <p:txBody>
          <a:bodyPr/>
          <a:lstStyle/>
          <a:p>
            <a:r>
              <a:rPr lang="en-US" dirty="0"/>
              <a:t>Savitzky-Golay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DCB6-8168-9EDD-C608-5C038B2F9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5654" y="2614542"/>
            <a:ext cx="5590196" cy="13355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It works by fitting a polynomial function to a small window of data points and using that polynomial to estimate the value of the central point in the window.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1053-5A2C-4D4D-5910-1F4F1375D4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583C39-01BF-7F43-854C-FBB4E9AB6B0C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34C48-55F3-0EA5-37DE-7F85AC237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SAVITZKY-GOLAY FILTER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7574D-61FF-2309-C8B1-F3AB43C0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36</a:t>
            </a:fld>
            <a:endParaRPr lang="en-US" dirty="0"/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BB63A2E-9780-2633-B5E5-9FAC1611C2D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87281" y="1539115"/>
            <a:ext cx="5578259" cy="4324344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7FD472-233D-2C3B-4E3C-BE74E13F0BDB}"/>
              </a:ext>
            </a:extLst>
          </p:cNvPr>
          <p:cNvSpPr txBox="1">
            <a:spLocks/>
          </p:cNvSpPr>
          <p:nvPr/>
        </p:nvSpPr>
        <p:spPr>
          <a:xfrm>
            <a:off x="92105" y="5240457"/>
            <a:ext cx="579469" cy="2964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ea typeface="+mn-lt"/>
                <a:cs typeface="+mn-lt"/>
              </a:rPr>
              <a:t>[1]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4719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C3CBF-74B3-9E4E-6D46-2B06CD299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583C39-01BF-7F43-854C-FBB4E9AB6B0C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55672-EB80-A1DC-3FC2-15C28ABC9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IMPLEMENTATION IN PYTHON</a:t>
            </a:r>
          </a:p>
          <a:p>
            <a:pPr>
              <a:spcAft>
                <a:spcPts val="600"/>
              </a:spcAft>
            </a:pPr>
            <a:endParaRPr lang="en-US" dirty="0"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endParaRPr lang="en-US" kern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8C7CF-DF7B-A0D6-E96D-D8ED7F0BC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37</a:t>
            </a:fld>
            <a:endParaRPr lang="en-US" dirty="0"/>
          </a:p>
        </p:txBody>
      </p:sp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7D292CFD-97F7-F41E-BA5C-5FB214C3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65" y="1134619"/>
            <a:ext cx="6684579" cy="834715"/>
          </a:xfrm>
          <a:prstGeom prst="rect">
            <a:avLst/>
          </a:prstGeom>
        </p:spPr>
      </p:pic>
      <p:pic>
        <p:nvPicPr>
          <p:cNvPr id="22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95542D99-75B8-668E-5024-DBE48254A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0" y="2014596"/>
            <a:ext cx="12184674" cy="435215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0EA4A7-C310-C0E5-5431-1838D0C3F4FC}"/>
              </a:ext>
            </a:extLst>
          </p:cNvPr>
          <p:cNvSpPr txBox="1">
            <a:spLocks/>
          </p:cNvSpPr>
          <p:nvPr/>
        </p:nvSpPr>
        <p:spPr>
          <a:xfrm>
            <a:off x="3540202" y="-1474"/>
            <a:ext cx="8334011" cy="1361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a typeface="+mj-lt"/>
                <a:cs typeface="+mj-lt"/>
              </a:rPr>
              <a:t>Implementation in Python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50544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B313-4B60-0A91-4599-BD93813E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455DE-7FFC-A875-06C7-9AAA68CD50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5759-508E-5FCC-B092-6D0C5B926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MOVING AVERAGE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F1514-8050-E416-D1ED-8D4AB850C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38</a:t>
            </a:fld>
            <a:endParaRPr 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0DB1EEE0-8DC3-E6C3-1BA0-6AFE049F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41" y="2687501"/>
            <a:ext cx="5325423" cy="21187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It works by replacing each data point with the average value of its neighboring points within a window of a fixed size.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7431CB-876E-70C2-C422-059BCEDC5DCA}"/>
              </a:ext>
            </a:extLst>
          </p:cNvPr>
          <p:cNvSpPr txBox="1"/>
          <p:nvPr/>
        </p:nvSpPr>
        <p:spPr>
          <a:xfrm>
            <a:off x="9098017" y="1642241"/>
            <a:ext cx="2743200" cy="457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29" name="Picture 29" descr="Diagram, schematic&#10;&#10;Description automatically generated">
            <a:extLst>
              <a:ext uri="{FF2B5EF4-FFF2-40B4-BE49-F238E27FC236}">
                <a16:creationId xmlns:a16="http://schemas.microsoft.com/office/drawing/2014/main" id="{21C78313-0C42-9E1B-626A-945D934F3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4" y="2095586"/>
            <a:ext cx="5278820" cy="22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2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C6C7876-E2A9-6892-267C-F6D1C029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" y="2912324"/>
            <a:ext cx="12202901" cy="3432502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70AF-8918-F0B2-47DD-39BB3BF2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9C8446-696E-6942-B6C8-CC9CAD0B34E0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4E95F-124E-1D4F-0EA1-426D2E060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IMPLEMENTATION IN PYTHON</a:t>
            </a:r>
          </a:p>
          <a:p>
            <a:pPr>
              <a:spcAft>
                <a:spcPts val="600"/>
              </a:spcAft>
            </a:pPr>
            <a:endParaRPr lang="en-US">
              <a:ea typeface="+mn-lt"/>
              <a:cs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31AF2-9AB5-D9A6-8988-4212CAC2E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39</a:t>
            </a:fld>
            <a:endParaRPr lang="en-US" dirty="0"/>
          </a:p>
        </p:txBody>
      </p:sp>
      <p:pic>
        <p:nvPicPr>
          <p:cNvPr id="12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F74556-0878-587E-E4DC-0386E37BD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2140" y="736381"/>
            <a:ext cx="4698761" cy="2176072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BF5704-0DC9-ED16-3782-F83AFC90A1DB}"/>
              </a:ext>
            </a:extLst>
          </p:cNvPr>
          <p:cNvSpPr txBox="1">
            <a:spLocks/>
          </p:cNvSpPr>
          <p:nvPr/>
        </p:nvSpPr>
        <p:spPr>
          <a:xfrm>
            <a:off x="3329995" y="208733"/>
            <a:ext cx="5693287" cy="1046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Implementation in Python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40124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Introduction – Data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1389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Remove or reduce noise from a signal or dataset.</a:t>
            </a:r>
          </a:p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Used in signal processing, image processing, and data analysis.</a:t>
            </a:r>
            <a:endParaRPr lang="en-US" dirty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3BB37E-5AE0-2429-8DB1-E204C12D16DD}"/>
              </a:ext>
            </a:extLst>
          </p:cNvPr>
          <p:cNvSpPr txBox="1">
            <a:spLocks/>
          </p:cNvSpPr>
          <p:nvPr/>
        </p:nvSpPr>
        <p:spPr>
          <a:xfrm>
            <a:off x="1170480" y="4044576"/>
            <a:ext cx="9779183" cy="772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Data Filtering?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C68A27-2701-23BA-C4BB-8410CFE65AE5}"/>
              </a:ext>
            </a:extLst>
          </p:cNvPr>
          <p:cNvSpPr txBox="1">
            <a:spLocks/>
          </p:cNvSpPr>
          <p:nvPr/>
        </p:nvSpPr>
        <p:spPr>
          <a:xfrm>
            <a:off x="1170480" y="4718038"/>
            <a:ext cx="9779183" cy="1389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mprove the quality of data</a:t>
            </a:r>
            <a:br>
              <a:rPr lang="en-US" dirty="0">
                <a:solidFill>
                  <a:schemeClr val="tx1"/>
                </a:solidFill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3E67-D9E9-4020-1456-7A7B940E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0A973-F748-2DF7-251E-7E717BD65D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7598D-AE66-2276-0ACD-B1C8BD391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EXPONENTIAL FILTER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E7BEE-819D-93BB-2F5A-6ACF7EEDB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40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E416C0-DD41-81F6-F57E-B11ED388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28" y="2608674"/>
            <a:ext cx="5456803" cy="252598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Reduces noise in a signal by applying a weighted average of past and current data points. The weights assigned to each data point decrease exponentially as the data gets older</a:t>
            </a:r>
            <a:endParaRPr lang="en-US" dirty="0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A2821AA8-3810-8774-515C-212A0C9B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17" y="1821289"/>
            <a:ext cx="4635062" cy="18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8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37856011-36F6-4783-DECA-8FB703148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" y="2967143"/>
            <a:ext cx="12190054" cy="3432503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B94CC-1B10-3810-9A3C-DAAF24F08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9C8446-696E-6942-B6C8-CC9CAD0B34E0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B4228-29F7-8190-741B-05733F7A8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IMPLEMENTATION IN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FF704-2BC1-F7CA-843D-909DBC1B6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41</a:t>
            </a:fld>
            <a:endParaRPr lang="en-US" dirty="0"/>
          </a:p>
        </p:txBody>
      </p:sp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C4E0116E-F0A1-12F6-FF41-0C5E525F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021" y="1145024"/>
            <a:ext cx="6080233" cy="17511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81F5BF7-2EAA-36EE-0329-108F017A9665}"/>
              </a:ext>
            </a:extLst>
          </p:cNvPr>
          <p:cNvSpPr txBox="1">
            <a:spLocks/>
          </p:cNvSpPr>
          <p:nvPr/>
        </p:nvSpPr>
        <p:spPr>
          <a:xfrm>
            <a:off x="3295837" y="696311"/>
            <a:ext cx="7913597" cy="8920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ea typeface="+mj-lt"/>
                <a:cs typeface="+mj-lt"/>
              </a:rPr>
              <a:t>Implementation in 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87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5D55C04-9E87-FFB4-FA12-E9DE8A35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" y="3072682"/>
            <a:ext cx="4479820" cy="921473"/>
          </a:xfrm>
        </p:spPr>
        <p:txBody>
          <a:bodyPr/>
          <a:lstStyle/>
          <a:p>
            <a:r>
              <a:rPr lang="en-US" dirty="0"/>
              <a:t>Class Definition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3E699EB-1BC0-FBA4-948E-E02FB989C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E7AB22C-8B7E-9B4A-8C65-396C3C874D86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DDA7A36-D046-D2CF-0729-F6052708F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ADCC4CD-F39E-CF8C-70F9-54DE10E9A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42</a:t>
            </a:fld>
            <a:endParaRPr lang="en-US" dirty="0"/>
          </a:p>
        </p:txBody>
      </p:sp>
      <p:pic>
        <p:nvPicPr>
          <p:cNvPr id="11" name="Picture 12" descr="Text&#10;&#10;Description automatically generated">
            <a:extLst>
              <a:ext uri="{FF2B5EF4-FFF2-40B4-BE49-F238E27FC236}">
                <a16:creationId xmlns:a16="http://schemas.microsoft.com/office/drawing/2014/main" id="{3FC92693-0EED-2D76-F16B-4CEA8FCC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918" y="248"/>
            <a:ext cx="7801302" cy="68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7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D7F6120-B86B-1EC8-14EE-F404613575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2409" y="1526230"/>
            <a:ext cx="12252872" cy="4659506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CC0761CE-2499-7DD0-9678-DAB9FB51A64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E7AB22C-8B7E-9B4A-8C65-396C3C874D86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F38E-7155-0BD9-4DB5-73429E16DC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USER INTERFACE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9443D5AA-3E4F-D2D7-6C33-4D540AAABC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43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A6352-16F3-DEAC-C281-544E8DDDD755}"/>
              </a:ext>
            </a:extLst>
          </p:cNvPr>
          <p:cNvSpPr txBox="1"/>
          <p:nvPr/>
        </p:nvSpPr>
        <p:spPr>
          <a:xfrm>
            <a:off x="4775636" y="601059"/>
            <a:ext cx="27162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616412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9C497D8-AFA6-424B-9876-402B886244CF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1550" name="Footer Placeholder 4">
            <a:extLst>
              <a:ext uri="{FF2B5EF4-FFF2-40B4-BE49-F238E27FC236}">
                <a16:creationId xmlns:a16="http://schemas.microsoft.com/office/drawing/2014/main" id="{3AA2A7A5-B104-1D92-C335-78B843767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CHALLENGES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44</a:t>
            </a:fld>
            <a:endParaRPr lang="en-US" dirty="0"/>
          </a:p>
        </p:txBody>
      </p:sp>
      <p:sp>
        <p:nvSpPr>
          <p:cNvPr id="1537" name="TextBox 1536">
            <a:extLst>
              <a:ext uri="{FF2B5EF4-FFF2-40B4-BE49-F238E27FC236}">
                <a16:creationId xmlns:a16="http://schemas.microsoft.com/office/drawing/2014/main" id="{319CD355-4EAB-4C36-E233-CF90FE89B871}"/>
              </a:ext>
            </a:extLst>
          </p:cNvPr>
          <p:cNvSpPr txBox="1"/>
          <p:nvPr/>
        </p:nvSpPr>
        <p:spPr>
          <a:xfrm>
            <a:off x="503903" y="3810000"/>
            <a:ext cx="171081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2" descr="SmartArt graphic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944632"/>
              </p:ext>
            </p:extLst>
          </p:nvPr>
        </p:nvGraphicFramePr>
        <p:xfrm>
          <a:off x="1167493" y="2087561"/>
          <a:ext cx="9779182" cy="3366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3322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We have performed outlier removal, interpolation, and smoothing on a time series </a:t>
            </a:r>
            <a:r>
              <a:rPr lang="en-US">
                <a:ea typeface="+mn-lt"/>
                <a:cs typeface="+mn-lt"/>
              </a:rPr>
              <a:t>data frame</a:t>
            </a:r>
            <a:r>
              <a:rPr lang="en-US" dirty="0">
                <a:ea typeface="+mn-lt"/>
                <a:cs typeface="+mn-lt"/>
              </a:rPr>
              <a:t>. The outliers were identified and removed using an appropriate method. The missing values were interpolated using a suitable technique, and the resulting data was smoothened to reduce noise and improve readability. The resulting dataset is now more suitable for further analysis and modeling, as it provides a more accurate representation of the underlying patterns in the data.</a:t>
            </a:r>
            <a:endParaRPr lang="en-US" dirty="0"/>
          </a:p>
          <a:p>
            <a:pPr algn="just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8329-E174-7440-8FD5-179A1532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7FA0C2EE-8499-394A-A22C-DABDB4752AEE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8152-D9C3-204A-9444-45CD4F18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dirty="0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C611493-9DF9-9AA8-11FC-4261977F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078" y="3652345"/>
            <a:ext cx="8994093" cy="103692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67CE5D3-F332-823A-CBB9-FA6A90990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57" y="4922965"/>
            <a:ext cx="10137091" cy="13049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[1]</a:t>
            </a:r>
            <a:r>
              <a:rPr lang="en-US" sz="1800" dirty="0">
                <a:ea typeface="+mn-lt"/>
                <a:cs typeface="+mn-lt"/>
              </a:rPr>
              <a:t>https://en.wikipedia.org/wiki/Savitzky%E2%80%93Golay_filter#/media/File:Lissage_sg3_anim.gif</a:t>
            </a: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59297-0133-6791-91B8-3EE3A719A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5592931-05C6-8543-8B6E-A8BD29BD5C2B}" type="datetime1">
              <a:rPr lang="en-US" smtClean="0"/>
              <a:pPr>
                <a:spcAft>
                  <a:spcPts val="600"/>
                </a:spcAft>
              </a:pPr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BA824-AA55-DCAD-2457-D48664F30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E9A95-2B5D-CF73-B038-2ECA2F218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75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E3C722-9CA5-6E63-3B22-D042229B4999}"/>
              </a:ext>
            </a:extLst>
          </p:cNvPr>
          <p:cNvSpPr txBox="1">
            <a:spLocks/>
          </p:cNvSpPr>
          <p:nvPr/>
        </p:nvSpPr>
        <p:spPr>
          <a:xfrm>
            <a:off x="1167493" y="1122363"/>
            <a:ext cx="709693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1023" y="7427539"/>
            <a:ext cx="6220278" cy="2387600"/>
          </a:xfrm>
        </p:spPr>
        <p:txBody>
          <a:bodyPr/>
          <a:lstStyle/>
          <a:p>
            <a:r>
              <a:rPr lang="en-US" sz="3200" dirty="0" err="1"/>
              <a:t>sd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graphicFrame>
        <p:nvGraphicFramePr>
          <p:cNvPr id="2" name="Diagram 2" descr="SmartArt graphic">
            <a:extLst>
              <a:ext uri="{FF2B5EF4-FFF2-40B4-BE49-F238E27FC236}">
                <a16:creationId xmlns:a16="http://schemas.microsoft.com/office/drawing/2014/main" id="{364D30CB-C02F-4FE1-9E72-11B75FF74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947546"/>
              </p:ext>
            </p:extLst>
          </p:nvPr>
        </p:nvGraphicFramePr>
        <p:xfrm>
          <a:off x="2130229" y="1706563"/>
          <a:ext cx="8353505" cy="4559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C497D8-AFA6-424B-9876-402B886244CF}" type="datetime1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sp>
        <p:nvSpPr>
          <p:cNvPr id="1537" name="TextBox 1536">
            <a:extLst>
              <a:ext uri="{FF2B5EF4-FFF2-40B4-BE49-F238E27FC236}">
                <a16:creationId xmlns:a16="http://schemas.microsoft.com/office/drawing/2014/main" id="{319CD355-4EAB-4C36-E233-CF90FE89B871}"/>
              </a:ext>
            </a:extLst>
          </p:cNvPr>
          <p:cNvSpPr txBox="1"/>
          <p:nvPr/>
        </p:nvSpPr>
        <p:spPr>
          <a:xfrm>
            <a:off x="503903" y="3810000"/>
            <a:ext cx="1710813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from the User</a:t>
            </a:r>
          </a:p>
        </p:txBody>
      </p:sp>
      <p:sp>
        <p:nvSpPr>
          <p:cNvPr id="1538" name="TextBox 1537">
            <a:extLst>
              <a:ext uri="{FF2B5EF4-FFF2-40B4-BE49-F238E27FC236}">
                <a16:creationId xmlns:a16="http://schemas.microsoft.com/office/drawing/2014/main" id="{5CB53182-D79B-04E2-4FD3-A8BF9F306230}"/>
              </a:ext>
            </a:extLst>
          </p:cNvPr>
          <p:cNvSpPr txBox="1"/>
          <p:nvPr/>
        </p:nvSpPr>
        <p:spPr>
          <a:xfrm>
            <a:off x="10483645" y="3613354"/>
            <a:ext cx="15264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Manipulated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Data for ML </a:t>
            </a:r>
          </a:p>
          <a:p>
            <a:r>
              <a:rPr lang="en-US" sz="1600" dirty="0">
                <a:solidFill>
                  <a:schemeClr val="bg1"/>
                </a:solidFill>
              </a:rPr>
              <a:t>and AI</a:t>
            </a:r>
          </a:p>
        </p:txBody>
      </p:sp>
    </p:spTree>
    <p:extLst>
      <p:ext uri="{BB962C8B-B14F-4D97-AF65-F5344CB8AC3E}">
        <p14:creationId xmlns:p14="http://schemas.microsoft.com/office/powerpoint/2010/main" val="353417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537" grpId="0"/>
      <p:bldP spid="15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/>
          <a:lstStyle/>
          <a:p>
            <a:r>
              <a:rPr lang="en-US" dirty="0"/>
              <a:t>OUTLIER RECOGNITION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Data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Outlier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Overview: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IN" dirty="0">
                <a:ea typeface="+mn-lt"/>
                <a:cs typeface="+mn-lt"/>
              </a:rPr>
              <a:t>Data points or observations that are </a:t>
            </a:r>
            <a:r>
              <a:rPr lang="en-IN" b="1" dirty="0">
                <a:ea typeface="+mn-lt"/>
                <a:cs typeface="+mn-lt"/>
              </a:rPr>
              <a:t>significantly different </a:t>
            </a:r>
            <a:r>
              <a:rPr lang="en-IN" dirty="0">
                <a:ea typeface="+mn-lt"/>
                <a:cs typeface="+mn-lt"/>
              </a:rPr>
              <a:t>from other data points in a dataset</a:t>
            </a:r>
            <a:endParaRPr lang="en-US" dirty="0"/>
          </a:p>
          <a:p>
            <a:pPr marL="342900" indent="-342900">
              <a:buChar char="•"/>
            </a:pPr>
            <a:r>
              <a:rPr lang="en-IN" dirty="0">
                <a:ea typeface="+mn-lt"/>
                <a:cs typeface="+mn-lt"/>
              </a:rPr>
              <a:t>An observation that lies an </a:t>
            </a:r>
            <a:r>
              <a:rPr lang="en-IN" b="1" dirty="0">
                <a:ea typeface="+mn-lt"/>
                <a:cs typeface="+mn-lt"/>
              </a:rPr>
              <a:t>abnormal distance</a:t>
            </a:r>
            <a:r>
              <a:rPr lang="en-IN" dirty="0">
                <a:ea typeface="+mn-lt"/>
                <a:cs typeface="+mn-lt"/>
              </a:rPr>
              <a:t> from other values in a random sample. </a:t>
            </a:r>
            <a:endParaRPr lang="en-US" dirty="0"/>
          </a:p>
          <a:p>
            <a:pPr marL="342900" indent="-342900">
              <a:buChar char="•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Reason: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IN" dirty="0">
                <a:ea typeface="+mn-lt"/>
                <a:cs typeface="+mn-lt"/>
              </a:rPr>
              <a:t>Measurement Errors 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IN" dirty="0">
                <a:ea typeface="+mn-lt"/>
                <a:cs typeface="+mn-lt"/>
              </a:rPr>
              <a:t>Data Processing Errors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IN" dirty="0">
                <a:ea typeface="+mn-lt"/>
                <a:cs typeface="+mn-lt"/>
              </a:rPr>
              <a:t>Unusual or rare events in the data.</a:t>
            </a:r>
            <a:endParaRPr lang="en-US"/>
          </a:p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0B931EDA-BCF8-BB4B-B4D1-2CFE062FA080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OUTLIER RECOGNITION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0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>
            <a:norm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88D32-0135-7B4F-AD5F-EA1673D4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fld id="{D5E2F4D9-1A6B-894D-9E7D-8548C879BC04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CLASSIFICATION 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70" name="Text Placeholder 2">
            <a:extLst>
              <a:ext uri="{FF2B5EF4-FFF2-40B4-BE49-F238E27FC236}">
                <a16:creationId xmlns:a16="http://schemas.microsoft.com/office/drawing/2014/main" id="{9A1F5A20-4F00-B21A-DCFD-0761D189CD77}"/>
              </a:ext>
            </a:extLst>
          </p:cNvPr>
          <p:cNvSpPr txBox="1">
            <a:spLocks/>
          </p:cNvSpPr>
          <p:nvPr/>
        </p:nvSpPr>
        <p:spPr>
          <a:xfrm>
            <a:off x="1167493" y="2005689"/>
            <a:ext cx="4663440" cy="522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IN" b="1" dirty="0"/>
              <a:t>Global Outlier: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072" name="Content Placeholder 3">
            <a:extLst>
              <a:ext uri="{FF2B5EF4-FFF2-40B4-BE49-F238E27FC236}">
                <a16:creationId xmlns:a16="http://schemas.microsoft.com/office/drawing/2014/main" id="{8363A29A-BF2F-90F1-8258-5C04BAE3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3874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Char char="•"/>
            </a:pPr>
            <a:r>
              <a:rPr lang="en-IN" dirty="0">
                <a:ea typeface="+mn-lt"/>
                <a:cs typeface="+mn-lt"/>
              </a:rPr>
              <a:t> Significantly different from the </a:t>
            </a:r>
            <a:r>
              <a:rPr lang="en-IN" b="1" dirty="0">
                <a:ea typeface="+mn-lt"/>
                <a:cs typeface="+mn-lt"/>
              </a:rPr>
              <a:t>rest of the dataset.</a:t>
            </a:r>
            <a:endParaRPr lang="en-US" b="1" dirty="0"/>
          </a:p>
          <a:p>
            <a:pPr algn="just">
              <a:buChar char="•"/>
            </a:pPr>
            <a:endParaRPr lang="en-IN" dirty="0">
              <a:ea typeface="+mn-lt"/>
              <a:cs typeface="+mn-lt"/>
            </a:endParaRPr>
          </a:p>
          <a:p>
            <a:pPr algn="just">
              <a:buChar char="•"/>
            </a:pPr>
            <a:r>
              <a:rPr lang="en-IN" b="1" dirty="0">
                <a:ea typeface="+mn-lt"/>
                <a:cs typeface="+mn-lt"/>
              </a:rPr>
              <a:t> Significant impact</a:t>
            </a:r>
            <a:r>
              <a:rPr lang="en-IN" dirty="0">
                <a:ea typeface="+mn-lt"/>
                <a:cs typeface="+mn-lt"/>
              </a:rPr>
              <a:t> on the overall results of data analysis.</a:t>
            </a:r>
            <a:endParaRPr lang="en-IN" dirty="0"/>
          </a:p>
          <a:p>
            <a:pPr algn="just">
              <a:buChar char="•"/>
            </a:pPr>
            <a:endParaRPr lang="en-IN" dirty="0"/>
          </a:p>
          <a:p>
            <a:pPr marL="342900" indent="-342900">
              <a:buChar char="•"/>
            </a:pPr>
            <a:endParaRPr lang="en-IN" dirty="0"/>
          </a:p>
        </p:txBody>
      </p:sp>
      <p:sp>
        <p:nvSpPr>
          <p:cNvPr id="1074" name="Content Placeholder 4">
            <a:extLst>
              <a:ext uri="{FF2B5EF4-FFF2-40B4-BE49-F238E27FC236}">
                <a16:creationId xmlns:a16="http://schemas.microsoft.com/office/drawing/2014/main" id="{C7928F05-1E92-2D9E-75D6-754636DEBEBE}"/>
              </a:ext>
            </a:extLst>
          </p:cNvPr>
          <p:cNvSpPr txBox="1">
            <a:spLocks/>
          </p:cNvSpPr>
          <p:nvPr/>
        </p:nvSpPr>
        <p:spPr>
          <a:xfrm>
            <a:off x="6283235" y="2528203"/>
            <a:ext cx="4663440" cy="282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dirty="0">
                <a:ea typeface="+mn-lt"/>
                <a:cs typeface="+mn-lt"/>
              </a:rPr>
              <a:t> Significantly different from the </a:t>
            </a:r>
            <a:r>
              <a:rPr lang="en-IN" b="1" dirty="0">
                <a:ea typeface="+mn-lt"/>
                <a:cs typeface="+mn-lt"/>
              </a:rPr>
              <a:t>surrounding data point</a:t>
            </a:r>
            <a:endParaRPr lang="en-US" b="1" dirty="0">
              <a:ea typeface="+mn-lt"/>
              <a:cs typeface="+mn-lt"/>
            </a:endParaRPr>
          </a:p>
          <a:p>
            <a:pPr algn="just"/>
            <a:endParaRPr lang="en-IN" dirty="0"/>
          </a:p>
          <a:p>
            <a:pPr algn="just"/>
            <a:r>
              <a:rPr lang="en-IN" dirty="0">
                <a:ea typeface="+mn-lt"/>
                <a:cs typeface="+mn-lt"/>
              </a:rPr>
              <a:t> </a:t>
            </a:r>
            <a:r>
              <a:rPr lang="en-IN" b="1" dirty="0">
                <a:ea typeface="+mn-lt"/>
                <a:cs typeface="+mn-lt"/>
              </a:rPr>
              <a:t>Less impact</a:t>
            </a:r>
            <a:r>
              <a:rPr lang="en-IN" dirty="0">
                <a:ea typeface="+mn-lt"/>
                <a:cs typeface="+mn-lt"/>
              </a:rPr>
              <a:t> on the overall results of data analysis </a:t>
            </a:r>
            <a:endParaRPr lang="en-IN" dirty="0"/>
          </a:p>
          <a:p>
            <a:pPr algn="just"/>
            <a:endParaRPr lang="en-IN" dirty="0"/>
          </a:p>
          <a:p>
            <a:pPr marL="342900" indent="-342900"/>
            <a:endParaRPr lang="en-US" dirty="0"/>
          </a:p>
        </p:txBody>
      </p:sp>
      <p:sp>
        <p:nvSpPr>
          <p:cNvPr id="1076" name="Text Placeholder 5">
            <a:extLst>
              <a:ext uri="{FF2B5EF4-FFF2-40B4-BE49-F238E27FC236}">
                <a16:creationId xmlns:a16="http://schemas.microsoft.com/office/drawing/2014/main" id="{8DA13CD9-F601-08C9-AA5A-DEE00C9592E0}"/>
              </a:ext>
            </a:extLst>
          </p:cNvPr>
          <p:cNvSpPr txBox="1">
            <a:spLocks/>
          </p:cNvSpPr>
          <p:nvPr/>
        </p:nvSpPr>
        <p:spPr>
          <a:xfrm>
            <a:off x="6283235" y="2005689"/>
            <a:ext cx="4663440" cy="5225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Local Outlier:</a:t>
            </a:r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0" grpId="0"/>
      <p:bldP spid="1072" grpId="0" build="p"/>
      <p:bldP spid="1074" grpId="0" build="p"/>
      <p:bldP spid="10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AFB8EAA-74FE-1434-3138-025B08A5E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066" y="541151"/>
            <a:ext cx="8752213" cy="57798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F8F6D-19C0-05B6-0F10-1E6423F226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E9AC2A-20AD-8C48-B5EB-B5322BDBCDEE}" type="datetime1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123B-342D-510C-EA9D-08394ED82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GRAPHICAL REPRESENTATION OF GLOBAL VS LOCAL OUTLIER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A3BC6-D9CE-53B5-E49C-86E319AD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60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6A2E3E919A25409125015559E23649" ma:contentTypeVersion="10" ma:contentTypeDescription="Ein neues Dokument erstellen." ma:contentTypeScope="" ma:versionID="48c5ed26f166b3570024a1eb2747f86a">
  <xsd:schema xmlns:xsd="http://www.w3.org/2001/XMLSchema" xmlns:xs="http://www.w3.org/2001/XMLSchema" xmlns:p="http://schemas.microsoft.com/office/2006/metadata/properties" xmlns:ns2="b635c87f-4529-4a82-b238-723ad49a0f5e" xmlns:ns3="0380217c-fa16-4903-8f94-e82488b1c3d5" targetNamespace="http://schemas.microsoft.com/office/2006/metadata/properties" ma:root="true" ma:fieldsID="73f05518e42bef5b61d8736f847477d7" ns2:_="" ns3:_="">
    <xsd:import namespace="b635c87f-4529-4a82-b238-723ad49a0f5e"/>
    <xsd:import namespace="0380217c-fa16-4903-8f94-e82488b1c3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5c87f-4529-4a82-b238-723ad49a0f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14f4afa6-d477-4e7f-9106-51509c4efd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0217c-fa16-4903-8f94-e82488b1c3d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00399e6-1b3e-4314-b84e-7bb234dc8818}" ma:internalName="TaxCatchAll" ma:showField="CatchAllData" ma:web="0380217c-fa16-4903-8f94-e82488b1c3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380217c-fa16-4903-8f94-e82488b1c3d5" xsi:nil="true"/>
    <lcf76f155ced4ddcb4097134ff3c332f xmlns="b635c87f-4529-4a82-b238-723ad49a0f5e">
      <Terms xmlns="http://schemas.microsoft.com/office/infopath/2007/PartnerControls"/>
    </lcf76f155ced4ddcb4097134ff3c332f>
    <SharedWithUsers xmlns="0380217c-fa16-4903-8f94-e82488b1c3d5">
      <UserInfo>
        <DisplayName>Eduardo Guandulain Juárez (eguandul)</DisplayName>
        <AccountId>12</AccountId>
        <AccountType/>
      </UserInfo>
      <UserInfo>
        <DisplayName>Muhammad Munam Uddin Farooqui (mfarooqu)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D2E8C6-BD95-4682-BB9D-13FDD367C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35c87f-4529-4a82-b238-723ad49a0f5e"/>
    <ds:schemaRef ds:uri="0380217c-fa16-4903-8f94-e82488b1c3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  <ds:schemaRef ds:uri="0380217c-fa16-4903-8f94-e82488b1c3d5"/>
    <ds:schemaRef ds:uri="b635c87f-4529-4a82-b238-723ad49a0f5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441</Words>
  <Application>Microsoft Office PowerPoint</Application>
  <PresentationFormat>Widescreen</PresentationFormat>
  <Paragraphs>157</Paragraphs>
  <Slides>47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Data Filtering &amp; Smoothing </vt:lpstr>
      <vt:lpstr>Contents: </vt:lpstr>
      <vt:lpstr>Meet the Team</vt:lpstr>
      <vt:lpstr>Introduction – Data Filtering</vt:lpstr>
      <vt:lpstr>Data Flow</vt:lpstr>
      <vt:lpstr>OUTLIER RECOGNITION</vt:lpstr>
      <vt:lpstr>Outlier Recognition</vt:lpstr>
      <vt:lpstr>Classification</vt:lpstr>
      <vt:lpstr>PowerPoint Presentation</vt:lpstr>
      <vt:lpstr>Methods</vt:lpstr>
      <vt:lpstr>Method – 1: Z-Score</vt:lpstr>
      <vt:lpstr>Code</vt:lpstr>
      <vt:lpstr>Advantages and Limitations </vt:lpstr>
      <vt:lpstr>Method – 2: Modified Z-Score</vt:lpstr>
      <vt:lpstr>Code</vt:lpstr>
      <vt:lpstr>Advantages and Limitations </vt:lpstr>
      <vt:lpstr>Method – 3: Inter-Quantile Range</vt:lpstr>
      <vt:lpstr>Code</vt:lpstr>
      <vt:lpstr>Advantages and Limitations  </vt:lpstr>
      <vt:lpstr>Method – 4: Isolation Forest</vt:lpstr>
      <vt:lpstr>Code</vt:lpstr>
      <vt:lpstr>Advantages and Limitations </vt:lpstr>
      <vt:lpstr>INTERPOLATION</vt:lpstr>
      <vt:lpstr>Interpolation</vt:lpstr>
      <vt:lpstr>Methods</vt:lpstr>
      <vt:lpstr>Method – 1: Forward Fill Interpolation</vt:lpstr>
      <vt:lpstr>Implementation in Python</vt:lpstr>
      <vt:lpstr>Method – 2: Linear Interpolation</vt:lpstr>
      <vt:lpstr>Implementation in Python</vt:lpstr>
      <vt:lpstr>Method – 3: Cubic Interpolation</vt:lpstr>
      <vt:lpstr>Implementation in Python</vt:lpstr>
      <vt:lpstr>Method – 4: Spline Interpolation</vt:lpstr>
      <vt:lpstr>Implementation in Python</vt:lpstr>
      <vt:lpstr>Challenges</vt:lpstr>
      <vt:lpstr>SMOOTHNING</vt:lpstr>
      <vt:lpstr>Savitzky-Golay Filter</vt:lpstr>
      <vt:lpstr>PowerPoint Presentation</vt:lpstr>
      <vt:lpstr>Moving Average</vt:lpstr>
      <vt:lpstr>PowerPoint Presentation</vt:lpstr>
      <vt:lpstr>Exponential Filter</vt:lpstr>
      <vt:lpstr>PowerPoint Presentation</vt:lpstr>
      <vt:lpstr>Class Definition</vt:lpstr>
      <vt:lpstr>PowerPoint Presentation</vt:lpstr>
      <vt:lpstr>Challenges</vt:lpstr>
      <vt:lpstr>Summary </vt:lpstr>
      <vt:lpstr>References</vt:lpstr>
      <vt:lpstr>sd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/>
  <cp:revision>2116</cp:revision>
  <dcterms:created xsi:type="dcterms:W3CDTF">2023-03-18T10:51:20Z</dcterms:created>
  <dcterms:modified xsi:type="dcterms:W3CDTF">2023-03-20T11:00:03Z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0x010100006A2E3E919A25409125015559E23649</vt:lpwstr>
  </property>
  <property fmtid="{D5CDD505-2E9C-101B-9397-08002B2CF9AE}" pid="3" name="MediaServiceImageTags">
    <vt:lpwstr/>
  </property>
</Properties>
</file>